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4"/>
  </p:notesMasterIdLst>
  <p:sldIdLst>
    <p:sldId id="407" r:id="rId2"/>
    <p:sldId id="344" r:id="rId3"/>
    <p:sldId id="345" r:id="rId4"/>
    <p:sldId id="354" r:id="rId5"/>
    <p:sldId id="368" r:id="rId6"/>
    <p:sldId id="382" r:id="rId7"/>
    <p:sldId id="369" r:id="rId8"/>
    <p:sldId id="384" r:id="rId9"/>
    <p:sldId id="370" r:id="rId10"/>
    <p:sldId id="371" r:id="rId11"/>
    <p:sldId id="388" r:id="rId12"/>
    <p:sldId id="372" r:id="rId13"/>
    <p:sldId id="391" r:id="rId14"/>
    <p:sldId id="373" r:id="rId15"/>
    <p:sldId id="387" r:id="rId16"/>
    <p:sldId id="374" r:id="rId17"/>
    <p:sldId id="400" r:id="rId18"/>
    <p:sldId id="401" r:id="rId19"/>
    <p:sldId id="402" r:id="rId20"/>
    <p:sldId id="403" r:id="rId21"/>
    <p:sldId id="404" r:id="rId22"/>
    <p:sldId id="405" r:id="rId23"/>
    <p:sldId id="406" r:id="rId24"/>
    <p:sldId id="361" r:id="rId25"/>
    <p:sldId id="363" r:id="rId26"/>
    <p:sldId id="365" r:id="rId27"/>
    <p:sldId id="364" r:id="rId28"/>
    <p:sldId id="397" r:id="rId29"/>
    <p:sldId id="398" r:id="rId30"/>
    <p:sldId id="399" r:id="rId31"/>
    <p:sldId id="393" r:id="rId32"/>
    <p:sldId id="366" r:id="rId33"/>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ABAC0"/>
    <a:srgbClr val="636AAD"/>
    <a:srgbClr val="8DB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8" autoAdjust="0"/>
    <p:restoredTop sz="94737" autoAdjust="0"/>
  </p:normalViewPr>
  <p:slideViewPr>
    <p:cSldViewPr>
      <p:cViewPr>
        <p:scale>
          <a:sx n="90" d="100"/>
          <a:sy n="90" d="100"/>
        </p:scale>
        <p:origin x="-1075" y="192"/>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C4032-9C34-42C5-A223-1F4FBB9A3A57}"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tr-TR"/>
        </a:p>
      </dgm:t>
    </dgm:pt>
    <dgm:pt modelId="{1AA2489B-E881-4063-BD4B-69758A8E3226}">
      <dgm:prSet phldrT="[Metin]"/>
      <dgm:spPr/>
      <dgm:t>
        <a:bodyPr/>
        <a:lstStyle/>
        <a:p>
          <a:r>
            <a:rPr lang="tr-TR" altLang="tr-TR" dirty="0" smtClean="0"/>
            <a:t>Amaç</a:t>
          </a:r>
          <a:endParaRPr lang="tr-TR" dirty="0"/>
        </a:p>
      </dgm:t>
    </dgm:pt>
    <dgm:pt modelId="{4B7C681B-9F68-4314-926A-D2929F8E33DA}" type="parTrans" cxnId="{FAAA9712-BF37-4442-9B2F-5FD9AD66CAA5}">
      <dgm:prSet/>
      <dgm:spPr/>
      <dgm:t>
        <a:bodyPr/>
        <a:lstStyle/>
        <a:p>
          <a:endParaRPr lang="tr-TR"/>
        </a:p>
      </dgm:t>
    </dgm:pt>
    <dgm:pt modelId="{48244531-AF89-4404-B089-E14411683B19}" type="sibTrans" cxnId="{FAAA9712-BF37-4442-9B2F-5FD9AD66CAA5}">
      <dgm:prSet/>
      <dgm:spPr/>
      <dgm:t>
        <a:bodyPr/>
        <a:lstStyle/>
        <a:p>
          <a:endParaRPr lang="tr-TR"/>
        </a:p>
      </dgm:t>
    </dgm:pt>
    <dgm:pt modelId="{62F116F2-318D-4750-88D7-5F040FABB4B1}">
      <dgm:prSet phldrT="[Metin]"/>
      <dgm:spPr/>
      <dgm:t>
        <a:bodyPr/>
        <a:lstStyle/>
        <a:p>
          <a:r>
            <a:rPr lang="tr-TR" altLang="tr-TR" dirty="0" smtClean="0"/>
            <a:t>Kategoriler </a:t>
          </a:r>
          <a:endParaRPr lang="tr-TR" dirty="0"/>
        </a:p>
      </dgm:t>
    </dgm:pt>
    <dgm:pt modelId="{4F395404-A535-4464-917D-0C625AD2398E}" type="parTrans" cxnId="{220CB195-4A99-4485-963E-AFF58C506B16}">
      <dgm:prSet/>
      <dgm:spPr/>
      <dgm:t>
        <a:bodyPr/>
        <a:lstStyle/>
        <a:p>
          <a:endParaRPr lang="tr-TR"/>
        </a:p>
      </dgm:t>
    </dgm:pt>
    <dgm:pt modelId="{F6A401AB-32F2-4593-846F-2C4B0747A2FF}" type="sibTrans" cxnId="{220CB195-4A99-4485-963E-AFF58C506B16}">
      <dgm:prSet/>
      <dgm:spPr/>
      <dgm:t>
        <a:bodyPr/>
        <a:lstStyle/>
        <a:p>
          <a:endParaRPr lang="tr-TR"/>
        </a:p>
      </dgm:t>
    </dgm:pt>
    <dgm:pt modelId="{51175CDA-0341-4365-9460-4E1B3ADCFDAD}">
      <dgm:prSet phldrT="[Metin]"/>
      <dgm:spPr/>
      <dgm:t>
        <a:bodyPr/>
        <a:lstStyle/>
        <a:p>
          <a:r>
            <a:rPr lang="tr-TR" altLang="tr-TR" dirty="0" smtClean="0"/>
            <a:t>Başvuru süreci</a:t>
          </a:r>
          <a:endParaRPr lang="tr-TR" dirty="0"/>
        </a:p>
      </dgm:t>
    </dgm:pt>
    <dgm:pt modelId="{5235C2C1-350A-4BC3-8B77-67A652B3794D}" type="parTrans" cxnId="{FC92CD51-3EC9-498D-960B-25A2253A4736}">
      <dgm:prSet/>
      <dgm:spPr/>
      <dgm:t>
        <a:bodyPr/>
        <a:lstStyle/>
        <a:p>
          <a:endParaRPr lang="tr-TR"/>
        </a:p>
      </dgm:t>
    </dgm:pt>
    <dgm:pt modelId="{30B13785-C8B8-4E8E-8E90-9EFDCD57AA94}" type="sibTrans" cxnId="{FC92CD51-3EC9-498D-960B-25A2253A4736}">
      <dgm:prSet/>
      <dgm:spPr/>
      <dgm:t>
        <a:bodyPr/>
        <a:lstStyle/>
        <a:p>
          <a:endParaRPr lang="tr-TR"/>
        </a:p>
      </dgm:t>
    </dgm:pt>
    <dgm:pt modelId="{C14314F8-CCC6-43F3-A355-48557D424C59}">
      <dgm:prSet/>
      <dgm:spPr/>
      <dgm:t>
        <a:bodyPr/>
        <a:lstStyle/>
        <a:p>
          <a:r>
            <a:rPr lang="tr-TR" altLang="tr-TR" smtClean="0"/>
            <a:t>Değerlendirme süreci</a:t>
          </a:r>
          <a:endParaRPr lang="tr-TR" altLang="tr-TR" dirty="0" smtClean="0"/>
        </a:p>
      </dgm:t>
    </dgm:pt>
    <dgm:pt modelId="{66842895-1993-4CB4-BBC1-7B9674E29F60}" type="parTrans" cxnId="{7D8F253E-9A7C-4E2F-B17B-C81DAEE2EB80}">
      <dgm:prSet/>
      <dgm:spPr/>
      <dgm:t>
        <a:bodyPr/>
        <a:lstStyle/>
        <a:p>
          <a:endParaRPr lang="tr-TR"/>
        </a:p>
      </dgm:t>
    </dgm:pt>
    <dgm:pt modelId="{95A2786E-E096-4E40-B69D-CC430329380D}" type="sibTrans" cxnId="{7D8F253E-9A7C-4E2F-B17B-C81DAEE2EB80}">
      <dgm:prSet/>
      <dgm:spPr/>
      <dgm:t>
        <a:bodyPr/>
        <a:lstStyle/>
        <a:p>
          <a:endParaRPr lang="tr-TR"/>
        </a:p>
      </dgm:t>
    </dgm:pt>
    <dgm:pt modelId="{42DB2129-88CB-493D-9A34-00FA908D5CF9}" type="pres">
      <dgm:prSet presAssocID="{96AC4032-9C34-42C5-A223-1F4FBB9A3A57}" presName="linear" presStyleCnt="0">
        <dgm:presLayoutVars>
          <dgm:dir/>
          <dgm:animLvl val="lvl"/>
          <dgm:resizeHandles val="exact"/>
        </dgm:presLayoutVars>
      </dgm:prSet>
      <dgm:spPr/>
      <dgm:t>
        <a:bodyPr/>
        <a:lstStyle/>
        <a:p>
          <a:endParaRPr lang="tr-TR"/>
        </a:p>
      </dgm:t>
    </dgm:pt>
    <dgm:pt modelId="{72980FC4-54BC-44D2-89EF-094B62C329C7}" type="pres">
      <dgm:prSet presAssocID="{1AA2489B-E881-4063-BD4B-69758A8E3226}" presName="parentLin" presStyleCnt="0"/>
      <dgm:spPr/>
    </dgm:pt>
    <dgm:pt modelId="{958E1FE4-56BC-4E33-BD2D-37D85187933A}" type="pres">
      <dgm:prSet presAssocID="{1AA2489B-E881-4063-BD4B-69758A8E3226}" presName="parentLeftMargin" presStyleLbl="node1" presStyleIdx="0" presStyleCnt="4"/>
      <dgm:spPr/>
      <dgm:t>
        <a:bodyPr/>
        <a:lstStyle/>
        <a:p>
          <a:endParaRPr lang="tr-TR"/>
        </a:p>
      </dgm:t>
    </dgm:pt>
    <dgm:pt modelId="{5C1A61FA-41B9-4638-B507-2006C833DD2F}" type="pres">
      <dgm:prSet presAssocID="{1AA2489B-E881-4063-BD4B-69758A8E3226}" presName="parentText" presStyleLbl="node1" presStyleIdx="0" presStyleCnt="4">
        <dgm:presLayoutVars>
          <dgm:chMax val="0"/>
          <dgm:bulletEnabled val="1"/>
        </dgm:presLayoutVars>
      </dgm:prSet>
      <dgm:spPr/>
      <dgm:t>
        <a:bodyPr/>
        <a:lstStyle/>
        <a:p>
          <a:endParaRPr lang="tr-TR"/>
        </a:p>
      </dgm:t>
    </dgm:pt>
    <dgm:pt modelId="{6C542952-E0F2-4CEC-A883-28AFBBCC600B}" type="pres">
      <dgm:prSet presAssocID="{1AA2489B-E881-4063-BD4B-69758A8E3226}" presName="negativeSpace" presStyleCnt="0"/>
      <dgm:spPr/>
    </dgm:pt>
    <dgm:pt modelId="{5B010B0F-CBBB-4F2A-A759-87DAAFF8B0E9}" type="pres">
      <dgm:prSet presAssocID="{1AA2489B-E881-4063-BD4B-69758A8E3226}" presName="childText" presStyleLbl="conFgAcc1" presStyleIdx="0" presStyleCnt="4">
        <dgm:presLayoutVars>
          <dgm:bulletEnabled val="1"/>
        </dgm:presLayoutVars>
      </dgm:prSet>
      <dgm:spPr/>
    </dgm:pt>
    <dgm:pt modelId="{4D8F93B6-8E32-45B1-9342-506BB86278EF}" type="pres">
      <dgm:prSet presAssocID="{48244531-AF89-4404-B089-E14411683B19}" presName="spaceBetweenRectangles" presStyleCnt="0"/>
      <dgm:spPr/>
    </dgm:pt>
    <dgm:pt modelId="{522B2CFF-A097-4B5A-A314-188AE456F90A}" type="pres">
      <dgm:prSet presAssocID="{62F116F2-318D-4750-88D7-5F040FABB4B1}" presName="parentLin" presStyleCnt="0"/>
      <dgm:spPr/>
    </dgm:pt>
    <dgm:pt modelId="{9B9D1F88-D465-4D23-A8F7-C3691C553BA1}" type="pres">
      <dgm:prSet presAssocID="{62F116F2-318D-4750-88D7-5F040FABB4B1}" presName="parentLeftMargin" presStyleLbl="node1" presStyleIdx="0" presStyleCnt="4"/>
      <dgm:spPr/>
      <dgm:t>
        <a:bodyPr/>
        <a:lstStyle/>
        <a:p>
          <a:endParaRPr lang="tr-TR"/>
        </a:p>
      </dgm:t>
    </dgm:pt>
    <dgm:pt modelId="{8C71BE8B-92D2-4804-831B-32FBBA22B783}" type="pres">
      <dgm:prSet presAssocID="{62F116F2-318D-4750-88D7-5F040FABB4B1}" presName="parentText" presStyleLbl="node1" presStyleIdx="1" presStyleCnt="4">
        <dgm:presLayoutVars>
          <dgm:chMax val="0"/>
          <dgm:bulletEnabled val="1"/>
        </dgm:presLayoutVars>
      </dgm:prSet>
      <dgm:spPr/>
      <dgm:t>
        <a:bodyPr/>
        <a:lstStyle/>
        <a:p>
          <a:endParaRPr lang="tr-TR"/>
        </a:p>
      </dgm:t>
    </dgm:pt>
    <dgm:pt modelId="{A08DDFDD-FE64-4E7E-A305-4C8C6B7C201B}" type="pres">
      <dgm:prSet presAssocID="{62F116F2-318D-4750-88D7-5F040FABB4B1}" presName="negativeSpace" presStyleCnt="0"/>
      <dgm:spPr/>
    </dgm:pt>
    <dgm:pt modelId="{4A2067DE-3E0A-448B-BD6A-D5465DDAE44E}" type="pres">
      <dgm:prSet presAssocID="{62F116F2-318D-4750-88D7-5F040FABB4B1}" presName="childText" presStyleLbl="conFgAcc1" presStyleIdx="1" presStyleCnt="4">
        <dgm:presLayoutVars>
          <dgm:bulletEnabled val="1"/>
        </dgm:presLayoutVars>
      </dgm:prSet>
      <dgm:spPr/>
    </dgm:pt>
    <dgm:pt modelId="{2C87E79B-936A-41A0-8BA5-C79D5E35E899}" type="pres">
      <dgm:prSet presAssocID="{F6A401AB-32F2-4593-846F-2C4B0747A2FF}" presName="spaceBetweenRectangles" presStyleCnt="0"/>
      <dgm:spPr/>
    </dgm:pt>
    <dgm:pt modelId="{9D05C5B6-C50C-4F8D-AEBA-8A0BA598230B}" type="pres">
      <dgm:prSet presAssocID="{51175CDA-0341-4365-9460-4E1B3ADCFDAD}" presName="parentLin" presStyleCnt="0"/>
      <dgm:spPr/>
    </dgm:pt>
    <dgm:pt modelId="{FEA099E4-64BF-45EC-8766-92E9B45BE3A4}" type="pres">
      <dgm:prSet presAssocID="{51175CDA-0341-4365-9460-4E1B3ADCFDAD}" presName="parentLeftMargin" presStyleLbl="node1" presStyleIdx="1" presStyleCnt="4"/>
      <dgm:spPr/>
      <dgm:t>
        <a:bodyPr/>
        <a:lstStyle/>
        <a:p>
          <a:endParaRPr lang="tr-TR"/>
        </a:p>
      </dgm:t>
    </dgm:pt>
    <dgm:pt modelId="{84F89FDF-C418-4E2D-A73E-25D770B82D65}" type="pres">
      <dgm:prSet presAssocID="{51175CDA-0341-4365-9460-4E1B3ADCFDAD}" presName="parentText" presStyleLbl="node1" presStyleIdx="2" presStyleCnt="4">
        <dgm:presLayoutVars>
          <dgm:chMax val="0"/>
          <dgm:bulletEnabled val="1"/>
        </dgm:presLayoutVars>
      </dgm:prSet>
      <dgm:spPr/>
      <dgm:t>
        <a:bodyPr/>
        <a:lstStyle/>
        <a:p>
          <a:endParaRPr lang="tr-TR"/>
        </a:p>
      </dgm:t>
    </dgm:pt>
    <dgm:pt modelId="{333DB0FB-BF8D-418A-B0C1-454D781438B0}" type="pres">
      <dgm:prSet presAssocID="{51175CDA-0341-4365-9460-4E1B3ADCFDAD}" presName="negativeSpace" presStyleCnt="0"/>
      <dgm:spPr/>
    </dgm:pt>
    <dgm:pt modelId="{87A1008B-FFF1-4AE9-BBCB-0F441C27FC51}" type="pres">
      <dgm:prSet presAssocID="{51175CDA-0341-4365-9460-4E1B3ADCFDAD}" presName="childText" presStyleLbl="conFgAcc1" presStyleIdx="2" presStyleCnt="4">
        <dgm:presLayoutVars>
          <dgm:bulletEnabled val="1"/>
        </dgm:presLayoutVars>
      </dgm:prSet>
      <dgm:spPr/>
    </dgm:pt>
    <dgm:pt modelId="{E6703717-FA4A-4D81-A22A-9E2698DA46E8}" type="pres">
      <dgm:prSet presAssocID="{30B13785-C8B8-4E8E-8E90-9EFDCD57AA94}" presName="spaceBetweenRectangles" presStyleCnt="0"/>
      <dgm:spPr/>
    </dgm:pt>
    <dgm:pt modelId="{630ED344-6B8D-4359-9642-837A03261F55}" type="pres">
      <dgm:prSet presAssocID="{C14314F8-CCC6-43F3-A355-48557D424C59}" presName="parentLin" presStyleCnt="0"/>
      <dgm:spPr/>
    </dgm:pt>
    <dgm:pt modelId="{8EAEBFF4-4A3A-47DA-B406-5B43E79F49D6}" type="pres">
      <dgm:prSet presAssocID="{C14314F8-CCC6-43F3-A355-48557D424C59}" presName="parentLeftMargin" presStyleLbl="node1" presStyleIdx="2" presStyleCnt="4"/>
      <dgm:spPr/>
      <dgm:t>
        <a:bodyPr/>
        <a:lstStyle/>
        <a:p>
          <a:endParaRPr lang="tr-TR"/>
        </a:p>
      </dgm:t>
    </dgm:pt>
    <dgm:pt modelId="{106110B2-0BE8-4484-8EB2-A1270D5E200D}" type="pres">
      <dgm:prSet presAssocID="{C14314F8-CCC6-43F3-A355-48557D424C59}" presName="parentText" presStyleLbl="node1" presStyleIdx="3" presStyleCnt="4">
        <dgm:presLayoutVars>
          <dgm:chMax val="0"/>
          <dgm:bulletEnabled val="1"/>
        </dgm:presLayoutVars>
      </dgm:prSet>
      <dgm:spPr/>
      <dgm:t>
        <a:bodyPr/>
        <a:lstStyle/>
        <a:p>
          <a:endParaRPr lang="tr-TR"/>
        </a:p>
      </dgm:t>
    </dgm:pt>
    <dgm:pt modelId="{96B85375-0B2F-47F2-993D-B442CBB653AD}" type="pres">
      <dgm:prSet presAssocID="{C14314F8-CCC6-43F3-A355-48557D424C59}" presName="negativeSpace" presStyleCnt="0"/>
      <dgm:spPr/>
    </dgm:pt>
    <dgm:pt modelId="{4E0B92AC-FDC0-46B2-A934-50EBED11F45F}" type="pres">
      <dgm:prSet presAssocID="{C14314F8-CCC6-43F3-A355-48557D424C59}" presName="childText" presStyleLbl="conFgAcc1" presStyleIdx="3" presStyleCnt="4">
        <dgm:presLayoutVars>
          <dgm:bulletEnabled val="1"/>
        </dgm:presLayoutVars>
      </dgm:prSet>
      <dgm:spPr/>
    </dgm:pt>
  </dgm:ptLst>
  <dgm:cxnLst>
    <dgm:cxn modelId="{29275A67-C170-4ECF-A82D-BA6FB3F9CBCD}" type="presOf" srcId="{62F116F2-318D-4750-88D7-5F040FABB4B1}" destId="{8C71BE8B-92D2-4804-831B-32FBBA22B783}" srcOrd="1" destOrd="0" presId="urn:microsoft.com/office/officeart/2005/8/layout/list1"/>
    <dgm:cxn modelId="{FAAA9712-BF37-4442-9B2F-5FD9AD66CAA5}" srcId="{96AC4032-9C34-42C5-A223-1F4FBB9A3A57}" destId="{1AA2489B-E881-4063-BD4B-69758A8E3226}" srcOrd="0" destOrd="0" parTransId="{4B7C681B-9F68-4314-926A-D2929F8E33DA}" sibTransId="{48244531-AF89-4404-B089-E14411683B19}"/>
    <dgm:cxn modelId="{484A7DFE-5AD2-4398-99AD-18294B5B4372}" type="presOf" srcId="{C14314F8-CCC6-43F3-A355-48557D424C59}" destId="{8EAEBFF4-4A3A-47DA-B406-5B43E79F49D6}" srcOrd="0" destOrd="0" presId="urn:microsoft.com/office/officeart/2005/8/layout/list1"/>
    <dgm:cxn modelId="{9A82A3E6-38FF-4FC7-80C5-BCDE8E7011BD}" type="presOf" srcId="{62F116F2-318D-4750-88D7-5F040FABB4B1}" destId="{9B9D1F88-D465-4D23-A8F7-C3691C553BA1}" srcOrd="0" destOrd="0" presId="urn:microsoft.com/office/officeart/2005/8/layout/list1"/>
    <dgm:cxn modelId="{BC890969-9291-486A-9AB6-B2E4D14B2774}" type="presOf" srcId="{1AA2489B-E881-4063-BD4B-69758A8E3226}" destId="{958E1FE4-56BC-4E33-BD2D-37D85187933A}" srcOrd="0" destOrd="0" presId="urn:microsoft.com/office/officeart/2005/8/layout/list1"/>
    <dgm:cxn modelId="{FC92CD51-3EC9-498D-960B-25A2253A4736}" srcId="{96AC4032-9C34-42C5-A223-1F4FBB9A3A57}" destId="{51175CDA-0341-4365-9460-4E1B3ADCFDAD}" srcOrd="2" destOrd="0" parTransId="{5235C2C1-350A-4BC3-8B77-67A652B3794D}" sibTransId="{30B13785-C8B8-4E8E-8E90-9EFDCD57AA94}"/>
    <dgm:cxn modelId="{7D8F253E-9A7C-4E2F-B17B-C81DAEE2EB80}" srcId="{96AC4032-9C34-42C5-A223-1F4FBB9A3A57}" destId="{C14314F8-CCC6-43F3-A355-48557D424C59}" srcOrd="3" destOrd="0" parTransId="{66842895-1993-4CB4-BBC1-7B9674E29F60}" sibTransId="{95A2786E-E096-4E40-B69D-CC430329380D}"/>
    <dgm:cxn modelId="{220CB195-4A99-4485-963E-AFF58C506B16}" srcId="{96AC4032-9C34-42C5-A223-1F4FBB9A3A57}" destId="{62F116F2-318D-4750-88D7-5F040FABB4B1}" srcOrd="1" destOrd="0" parTransId="{4F395404-A535-4464-917D-0C625AD2398E}" sibTransId="{F6A401AB-32F2-4593-846F-2C4B0747A2FF}"/>
    <dgm:cxn modelId="{D34B16C7-638B-4D15-ADC7-0DF0FE203476}" type="presOf" srcId="{1AA2489B-E881-4063-BD4B-69758A8E3226}" destId="{5C1A61FA-41B9-4638-B507-2006C833DD2F}" srcOrd="1" destOrd="0" presId="urn:microsoft.com/office/officeart/2005/8/layout/list1"/>
    <dgm:cxn modelId="{07F02ED1-6688-4134-9815-55BEAA8D34DA}" type="presOf" srcId="{51175CDA-0341-4365-9460-4E1B3ADCFDAD}" destId="{FEA099E4-64BF-45EC-8766-92E9B45BE3A4}" srcOrd="0" destOrd="0" presId="urn:microsoft.com/office/officeart/2005/8/layout/list1"/>
    <dgm:cxn modelId="{03B070D9-9AE1-4183-890B-45C7A3DD1F2A}" type="presOf" srcId="{C14314F8-CCC6-43F3-A355-48557D424C59}" destId="{106110B2-0BE8-4484-8EB2-A1270D5E200D}" srcOrd="1" destOrd="0" presId="urn:microsoft.com/office/officeart/2005/8/layout/list1"/>
    <dgm:cxn modelId="{5C5A303B-C121-4AEB-BD1A-9158614A4AAD}" type="presOf" srcId="{96AC4032-9C34-42C5-A223-1F4FBB9A3A57}" destId="{42DB2129-88CB-493D-9A34-00FA908D5CF9}" srcOrd="0" destOrd="0" presId="urn:microsoft.com/office/officeart/2005/8/layout/list1"/>
    <dgm:cxn modelId="{C2DE308C-F599-43FA-A1E2-885A153AA7C6}" type="presOf" srcId="{51175CDA-0341-4365-9460-4E1B3ADCFDAD}" destId="{84F89FDF-C418-4E2D-A73E-25D770B82D65}" srcOrd="1" destOrd="0" presId="urn:microsoft.com/office/officeart/2005/8/layout/list1"/>
    <dgm:cxn modelId="{6ADE299A-65E0-4F49-9739-B30CD4088AA3}" type="presParOf" srcId="{42DB2129-88CB-493D-9A34-00FA908D5CF9}" destId="{72980FC4-54BC-44D2-89EF-094B62C329C7}" srcOrd="0" destOrd="0" presId="urn:microsoft.com/office/officeart/2005/8/layout/list1"/>
    <dgm:cxn modelId="{17E5FE83-953F-44DF-891C-ED1C298C84A4}" type="presParOf" srcId="{72980FC4-54BC-44D2-89EF-094B62C329C7}" destId="{958E1FE4-56BC-4E33-BD2D-37D85187933A}" srcOrd="0" destOrd="0" presId="urn:microsoft.com/office/officeart/2005/8/layout/list1"/>
    <dgm:cxn modelId="{AD6D6769-595C-42DC-9D31-B4F3D2AC9DE1}" type="presParOf" srcId="{72980FC4-54BC-44D2-89EF-094B62C329C7}" destId="{5C1A61FA-41B9-4638-B507-2006C833DD2F}" srcOrd="1" destOrd="0" presId="urn:microsoft.com/office/officeart/2005/8/layout/list1"/>
    <dgm:cxn modelId="{4C25394A-4C06-45B2-85AB-EAA8C9F5542A}" type="presParOf" srcId="{42DB2129-88CB-493D-9A34-00FA908D5CF9}" destId="{6C542952-E0F2-4CEC-A883-28AFBBCC600B}" srcOrd="1" destOrd="0" presId="urn:microsoft.com/office/officeart/2005/8/layout/list1"/>
    <dgm:cxn modelId="{7C4938D3-A62F-4647-8A73-70BE758D7241}" type="presParOf" srcId="{42DB2129-88CB-493D-9A34-00FA908D5CF9}" destId="{5B010B0F-CBBB-4F2A-A759-87DAAFF8B0E9}" srcOrd="2" destOrd="0" presId="urn:microsoft.com/office/officeart/2005/8/layout/list1"/>
    <dgm:cxn modelId="{ADB37AA8-C5BF-49DB-9670-D8AB3AC3DC35}" type="presParOf" srcId="{42DB2129-88CB-493D-9A34-00FA908D5CF9}" destId="{4D8F93B6-8E32-45B1-9342-506BB86278EF}" srcOrd="3" destOrd="0" presId="urn:microsoft.com/office/officeart/2005/8/layout/list1"/>
    <dgm:cxn modelId="{D8739B11-63F4-4112-8618-F4DBC3A4EDAB}" type="presParOf" srcId="{42DB2129-88CB-493D-9A34-00FA908D5CF9}" destId="{522B2CFF-A097-4B5A-A314-188AE456F90A}" srcOrd="4" destOrd="0" presId="urn:microsoft.com/office/officeart/2005/8/layout/list1"/>
    <dgm:cxn modelId="{2C6A3404-BBD0-4928-B8E7-F6F2407D3990}" type="presParOf" srcId="{522B2CFF-A097-4B5A-A314-188AE456F90A}" destId="{9B9D1F88-D465-4D23-A8F7-C3691C553BA1}" srcOrd="0" destOrd="0" presId="urn:microsoft.com/office/officeart/2005/8/layout/list1"/>
    <dgm:cxn modelId="{CED4EFB4-DBC3-4A27-9917-5AF1851A5B9C}" type="presParOf" srcId="{522B2CFF-A097-4B5A-A314-188AE456F90A}" destId="{8C71BE8B-92D2-4804-831B-32FBBA22B783}" srcOrd="1" destOrd="0" presId="urn:microsoft.com/office/officeart/2005/8/layout/list1"/>
    <dgm:cxn modelId="{DCE4FCA2-42AF-4E39-AEF6-98A171F81F28}" type="presParOf" srcId="{42DB2129-88CB-493D-9A34-00FA908D5CF9}" destId="{A08DDFDD-FE64-4E7E-A305-4C8C6B7C201B}" srcOrd="5" destOrd="0" presId="urn:microsoft.com/office/officeart/2005/8/layout/list1"/>
    <dgm:cxn modelId="{783D3D1D-DF4C-4C7C-836E-C7080F63D2DB}" type="presParOf" srcId="{42DB2129-88CB-493D-9A34-00FA908D5CF9}" destId="{4A2067DE-3E0A-448B-BD6A-D5465DDAE44E}" srcOrd="6" destOrd="0" presId="urn:microsoft.com/office/officeart/2005/8/layout/list1"/>
    <dgm:cxn modelId="{72CB6BC7-B91C-4342-A099-4BDF6EC66443}" type="presParOf" srcId="{42DB2129-88CB-493D-9A34-00FA908D5CF9}" destId="{2C87E79B-936A-41A0-8BA5-C79D5E35E899}" srcOrd="7" destOrd="0" presId="urn:microsoft.com/office/officeart/2005/8/layout/list1"/>
    <dgm:cxn modelId="{9CC423DF-9ECC-41AB-B7B6-F5B76B8CCB19}" type="presParOf" srcId="{42DB2129-88CB-493D-9A34-00FA908D5CF9}" destId="{9D05C5B6-C50C-4F8D-AEBA-8A0BA598230B}" srcOrd="8" destOrd="0" presId="urn:microsoft.com/office/officeart/2005/8/layout/list1"/>
    <dgm:cxn modelId="{FB470C61-93D9-4862-A0AB-4E124E035E23}" type="presParOf" srcId="{9D05C5B6-C50C-4F8D-AEBA-8A0BA598230B}" destId="{FEA099E4-64BF-45EC-8766-92E9B45BE3A4}" srcOrd="0" destOrd="0" presId="urn:microsoft.com/office/officeart/2005/8/layout/list1"/>
    <dgm:cxn modelId="{A6028C39-D29E-484C-B6A7-3E25EA3DED7E}" type="presParOf" srcId="{9D05C5B6-C50C-4F8D-AEBA-8A0BA598230B}" destId="{84F89FDF-C418-4E2D-A73E-25D770B82D65}" srcOrd="1" destOrd="0" presId="urn:microsoft.com/office/officeart/2005/8/layout/list1"/>
    <dgm:cxn modelId="{5B43BE93-2AD9-49DE-8C91-598FE7C04C91}" type="presParOf" srcId="{42DB2129-88CB-493D-9A34-00FA908D5CF9}" destId="{333DB0FB-BF8D-418A-B0C1-454D781438B0}" srcOrd="9" destOrd="0" presId="urn:microsoft.com/office/officeart/2005/8/layout/list1"/>
    <dgm:cxn modelId="{367A2264-AE4F-4A3B-8125-9A3055683407}" type="presParOf" srcId="{42DB2129-88CB-493D-9A34-00FA908D5CF9}" destId="{87A1008B-FFF1-4AE9-BBCB-0F441C27FC51}" srcOrd="10" destOrd="0" presId="urn:microsoft.com/office/officeart/2005/8/layout/list1"/>
    <dgm:cxn modelId="{D6857EBA-2C50-4A4B-A4E3-F47BCCB287ED}" type="presParOf" srcId="{42DB2129-88CB-493D-9A34-00FA908D5CF9}" destId="{E6703717-FA4A-4D81-A22A-9E2698DA46E8}" srcOrd="11" destOrd="0" presId="urn:microsoft.com/office/officeart/2005/8/layout/list1"/>
    <dgm:cxn modelId="{52B91999-086E-42E4-B1E1-447626E30FE3}" type="presParOf" srcId="{42DB2129-88CB-493D-9A34-00FA908D5CF9}" destId="{630ED344-6B8D-4359-9642-837A03261F55}" srcOrd="12" destOrd="0" presId="urn:microsoft.com/office/officeart/2005/8/layout/list1"/>
    <dgm:cxn modelId="{9008D50B-2D73-4533-923E-A26A28607BB3}" type="presParOf" srcId="{630ED344-6B8D-4359-9642-837A03261F55}" destId="{8EAEBFF4-4A3A-47DA-B406-5B43E79F49D6}" srcOrd="0" destOrd="0" presId="urn:microsoft.com/office/officeart/2005/8/layout/list1"/>
    <dgm:cxn modelId="{42E13670-AE6A-4BBB-A203-73A15AD74A47}" type="presParOf" srcId="{630ED344-6B8D-4359-9642-837A03261F55}" destId="{106110B2-0BE8-4484-8EB2-A1270D5E200D}" srcOrd="1" destOrd="0" presId="urn:microsoft.com/office/officeart/2005/8/layout/list1"/>
    <dgm:cxn modelId="{C0A3E5A8-84F8-47BE-A193-036BA8F6F854}" type="presParOf" srcId="{42DB2129-88CB-493D-9A34-00FA908D5CF9}" destId="{96B85375-0B2F-47F2-993D-B442CBB653AD}" srcOrd="13" destOrd="0" presId="urn:microsoft.com/office/officeart/2005/8/layout/list1"/>
    <dgm:cxn modelId="{F375CF31-CD7E-46B1-BDB4-F23B07049316}" type="presParOf" srcId="{42DB2129-88CB-493D-9A34-00FA908D5CF9}" destId="{4E0B92AC-FDC0-46B2-A934-50EBED11F45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7D2F4-143F-4DA7-BA28-127F72A2A76F}"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tr-TR"/>
        </a:p>
      </dgm:t>
    </dgm:pt>
    <dgm:pt modelId="{FEBDBA2E-61E4-4CE4-B246-F7371D433358}">
      <dgm:prSet phldrT="[Metin]"/>
      <dgm:spPr/>
      <dgm:t>
        <a:bodyPr/>
        <a:lstStyle/>
        <a:p>
          <a:r>
            <a:rPr lang="tr-TR" i="0" dirty="0" smtClean="0">
              <a:solidFill>
                <a:schemeClr val="bg2"/>
              </a:solidFill>
            </a:rPr>
            <a:t>Öğretim Yöntem ve Teknikleri </a:t>
          </a:r>
          <a:endParaRPr lang="tr-TR" i="0" dirty="0">
            <a:solidFill>
              <a:schemeClr val="bg2"/>
            </a:solidFill>
          </a:endParaRPr>
        </a:p>
      </dgm:t>
    </dgm:pt>
    <dgm:pt modelId="{22D4CA13-A9E3-42E3-AD0F-4356DD432D2C}" type="parTrans" cxnId="{37700015-DCCE-4D9E-A0E0-FA6B1BE50C43}">
      <dgm:prSet/>
      <dgm:spPr/>
      <dgm:t>
        <a:bodyPr/>
        <a:lstStyle/>
        <a:p>
          <a:endParaRPr lang="tr-TR">
            <a:solidFill>
              <a:schemeClr val="bg2"/>
            </a:solidFill>
          </a:endParaRPr>
        </a:p>
      </dgm:t>
    </dgm:pt>
    <dgm:pt modelId="{FDF2D7C6-BC00-434D-BACD-E8FDA8EEE61B}" type="sibTrans" cxnId="{37700015-DCCE-4D9E-A0E0-FA6B1BE50C43}">
      <dgm:prSet/>
      <dgm:spPr/>
      <dgm:t>
        <a:bodyPr/>
        <a:lstStyle/>
        <a:p>
          <a:endParaRPr lang="tr-TR">
            <a:solidFill>
              <a:schemeClr val="bg2"/>
            </a:solidFill>
          </a:endParaRPr>
        </a:p>
      </dgm:t>
    </dgm:pt>
    <dgm:pt modelId="{35C6F44A-8E43-4F95-8A22-46DCDEDE5272}">
      <dgm:prSet phldrT="[Metin]"/>
      <dgm:spPr/>
      <dgm:t>
        <a:bodyPr/>
        <a:lstStyle/>
        <a:p>
          <a:r>
            <a:rPr lang="tr-TR" i="0" dirty="0" smtClean="0">
              <a:solidFill>
                <a:schemeClr val="bg2"/>
              </a:solidFill>
            </a:rPr>
            <a:t>Bilimsel ve Teknolojik Faaliyetler</a:t>
          </a:r>
          <a:endParaRPr lang="tr-TR" i="0" dirty="0">
            <a:solidFill>
              <a:schemeClr val="bg2"/>
            </a:solidFill>
          </a:endParaRPr>
        </a:p>
      </dgm:t>
    </dgm:pt>
    <dgm:pt modelId="{5F50BED2-67F7-4E3A-820C-CA1FBF14C9C0}" type="parTrans" cxnId="{8A62A8F1-8D57-4D94-A150-ECC7803182E2}">
      <dgm:prSet/>
      <dgm:spPr/>
      <dgm:t>
        <a:bodyPr/>
        <a:lstStyle/>
        <a:p>
          <a:endParaRPr lang="tr-TR">
            <a:solidFill>
              <a:schemeClr val="bg2"/>
            </a:solidFill>
          </a:endParaRPr>
        </a:p>
      </dgm:t>
    </dgm:pt>
    <dgm:pt modelId="{BE00A072-EE5B-41A3-A6EA-A4E350FA91F5}" type="sibTrans" cxnId="{8A62A8F1-8D57-4D94-A150-ECC7803182E2}">
      <dgm:prSet/>
      <dgm:spPr/>
      <dgm:t>
        <a:bodyPr/>
        <a:lstStyle/>
        <a:p>
          <a:endParaRPr lang="tr-TR">
            <a:solidFill>
              <a:schemeClr val="bg2"/>
            </a:solidFill>
          </a:endParaRPr>
        </a:p>
      </dgm:t>
    </dgm:pt>
    <dgm:pt modelId="{E141A9FA-BE06-41DC-877F-1D12BDF44D2D}">
      <dgm:prSet phldrT="[Metin]"/>
      <dgm:spPr/>
      <dgm:t>
        <a:bodyPr/>
        <a:lstStyle/>
        <a:p>
          <a:r>
            <a:rPr lang="tr-TR" i="0" dirty="0" smtClean="0">
              <a:solidFill>
                <a:schemeClr val="bg2"/>
              </a:solidFill>
            </a:rPr>
            <a:t>Kurumsal Kapasitenin Geliştirilmesi</a:t>
          </a:r>
          <a:endParaRPr lang="tr-TR" i="0" dirty="0">
            <a:solidFill>
              <a:schemeClr val="bg2"/>
            </a:solidFill>
          </a:endParaRPr>
        </a:p>
      </dgm:t>
    </dgm:pt>
    <dgm:pt modelId="{DCBDE916-1957-42E1-9E19-636C56F0F5F7}" type="parTrans" cxnId="{AED98FB8-A312-41DE-98FB-DB4CD3B62A1B}">
      <dgm:prSet/>
      <dgm:spPr/>
      <dgm:t>
        <a:bodyPr/>
        <a:lstStyle/>
        <a:p>
          <a:endParaRPr lang="tr-TR">
            <a:solidFill>
              <a:schemeClr val="bg2"/>
            </a:solidFill>
          </a:endParaRPr>
        </a:p>
      </dgm:t>
    </dgm:pt>
    <dgm:pt modelId="{3F06483D-53C5-4B4E-B11B-72BACDBD6339}" type="sibTrans" cxnId="{AED98FB8-A312-41DE-98FB-DB4CD3B62A1B}">
      <dgm:prSet/>
      <dgm:spPr/>
      <dgm:t>
        <a:bodyPr/>
        <a:lstStyle/>
        <a:p>
          <a:endParaRPr lang="tr-TR">
            <a:solidFill>
              <a:schemeClr val="bg2"/>
            </a:solidFill>
          </a:endParaRPr>
        </a:p>
      </dgm:t>
    </dgm:pt>
    <dgm:pt modelId="{3069C89B-C25B-47E7-B05C-AE2C603C84B6}">
      <dgm:prSet phldrT="[Metin]"/>
      <dgm:spPr/>
      <dgm:t>
        <a:bodyPr/>
        <a:lstStyle/>
        <a:p>
          <a:r>
            <a:rPr lang="tr-TR" i="0" dirty="0" smtClean="0">
              <a:solidFill>
                <a:schemeClr val="bg2"/>
              </a:solidFill>
            </a:rPr>
            <a:t>Eğitim Öğretime Erişim ve Yönlendirme</a:t>
          </a:r>
          <a:endParaRPr lang="tr-TR" i="0" dirty="0">
            <a:solidFill>
              <a:schemeClr val="bg2"/>
            </a:solidFill>
          </a:endParaRPr>
        </a:p>
      </dgm:t>
    </dgm:pt>
    <dgm:pt modelId="{9296AC86-B2E4-4588-A436-336749253E84}" type="parTrans" cxnId="{F3DD939E-C3F6-46EA-B686-59C532EA0CA0}">
      <dgm:prSet/>
      <dgm:spPr/>
      <dgm:t>
        <a:bodyPr/>
        <a:lstStyle/>
        <a:p>
          <a:endParaRPr lang="tr-TR">
            <a:solidFill>
              <a:schemeClr val="bg2"/>
            </a:solidFill>
          </a:endParaRPr>
        </a:p>
      </dgm:t>
    </dgm:pt>
    <dgm:pt modelId="{90B636B7-3FCF-420F-869D-424F32A47929}" type="sibTrans" cxnId="{F3DD939E-C3F6-46EA-B686-59C532EA0CA0}">
      <dgm:prSet/>
      <dgm:spPr/>
      <dgm:t>
        <a:bodyPr/>
        <a:lstStyle/>
        <a:p>
          <a:endParaRPr lang="tr-TR">
            <a:solidFill>
              <a:schemeClr val="bg2"/>
            </a:solidFill>
          </a:endParaRPr>
        </a:p>
      </dgm:t>
    </dgm:pt>
    <dgm:pt modelId="{C1A6AA3C-3641-42C7-B61A-E3EBB36CEB80}">
      <dgm:prSet phldrT="[Metin]"/>
      <dgm:spPr/>
      <dgm:t>
        <a:bodyPr/>
        <a:lstStyle/>
        <a:p>
          <a:r>
            <a:rPr lang="tr-TR" i="0" dirty="0" smtClean="0">
              <a:solidFill>
                <a:schemeClr val="bg2"/>
              </a:solidFill>
            </a:rPr>
            <a:t>Olumlu Tutum ve Davranışların Geliştirilmesi</a:t>
          </a:r>
          <a:endParaRPr lang="tr-TR" i="0" dirty="0">
            <a:solidFill>
              <a:schemeClr val="bg2"/>
            </a:solidFill>
          </a:endParaRPr>
        </a:p>
      </dgm:t>
    </dgm:pt>
    <dgm:pt modelId="{957B6035-F52C-4F49-B41F-CB778B955DB4}" type="parTrans" cxnId="{D1FC819C-8244-4B18-9F13-CAC1DFAA618F}">
      <dgm:prSet/>
      <dgm:spPr/>
      <dgm:t>
        <a:bodyPr/>
        <a:lstStyle/>
        <a:p>
          <a:endParaRPr lang="tr-TR"/>
        </a:p>
      </dgm:t>
    </dgm:pt>
    <dgm:pt modelId="{93A7D220-0689-4A06-9540-EEB0E8170D5B}" type="sibTrans" cxnId="{D1FC819C-8244-4B18-9F13-CAC1DFAA618F}">
      <dgm:prSet/>
      <dgm:spPr/>
      <dgm:t>
        <a:bodyPr/>
        <a:lstStyle/>
        <a:p>
          <a:endParaRPr lang="tr-TR"/>
        </a:p>
      </dgm:t>
    </dgm:pt>
    <dgm:pt modelId="{D89A1A1D-5C63-472B-AB36-A9D7FC8B1F88}" type="pres">
      <dgm:prSet presAssocID="{1977D2F4-143F-4DA7-BA28-127F72A2A76F}" presName="diagram" presStyleCnt="0">
        <dgm:presLayoutVars>
          <dgm:dir/>
          <dgm:resizeHandles val="exact"/>
        </dgm:presLayoutVars>
      </dgm:prSet>
      <dgm:spPr/>
      <dgm:t>
        <a:bodyPr/>
        <a:lstStyle/>
        <a:p>
          <a:endParaRPr lang="tr-TR"/>
        </a:p>
      </dgm:t>
    </dgm:pt>
    <dgm:pt modelId="{C8EEAA91-2E48-4BC9-A8E7-CB83F8BC3F9F}" type="pres">
      <dgm:prSet presAssocID="{FEBDBA2E-61E4-4CE4-B246-F7371D433358}" presName="node" presStyleLbl="node1" presStyleIdx="0" presStyleCnt="5">
        <dgm:presLayoutVars>
          <dgm:bulletEnabled val="1"/>
        </dgm:presLayoutVars>
      </dgm:prSet>
      <dgm:spPr/>
      <dgm:t>
        <a:bodyPr/>
        <a:lstStyle/>
        <a:p>
          <a:endParaRPr lang="tr-TR"/>
        </a:p>
      </dgm:t>
    </dgm:pt>
    <dgm:pt modelId="{8CFD4599-763F-4D86-B783-EAA585353264}" type="pres">
      <dgm:prSet presAssocID="{FDF2D7C6-BC00-434D-BACD-E8FDA8EEE61B}" presName="sibTrans" presStyleCnt="0"/>
      <dgm:spPr/>
    </dgm:pt>
    <dgm:pt modelId="{BE7B9994-6AB0-42E4-8A40-832165CAAE20}" type="pres">
      <dgm:prSet presAssocID="{35C6F44A-8E43-4F95-8A22-46DCDEDE5272}" presName="node" presStyleLbl="node1" presStyleIdx="1" presStyleCnt="5">
        <dgm:presLayoutVars>
          <dgm:bulletEnabled val="1"/>
        </dgm:presLayoutVars>
      </dgm:prSet>
      <dgm:spPr/>
      <dgm:t>
        <a:bodyPr/>
        <a:lstStyle/>
        <a:p>
          <a:endParaRPr lang="tr-TR"/>
        </a:p>
      </dgm:t>
    </dgm:pt>
    <dgm:pt modelId="{FAE8DFEC-1A48-4599-B4C9-4ECF3606CB11}" type="pres">
      <dgm:prSet presAssocID="{BE00A072-EE5B-41A3-A6EA-A4E350FA91F5}" presName="sibTrans" presStyleCnt="0"/>
      <dgm:spPr/>
    </dgm:pt>
    <dgm:pt modelId="{9DE06C7C-A271-404B-B791-05A0C75D6D27}" type="pres">
      <dgm:prSet presAssocID="{E141A9FA-BE06-41DC-877F-1D12BDF44D2D}" presName="node" presStyleLbl="node1" presStyleIdx="2" presStyleCnt="5">
        <dgm:presLayoutVars>
          <dgm:bulletEnabled val="1"/>
        </dgm:presLayoutVars>
      </dgm:prSet>
      <dgm:spPr/>
      <dgm:t>
        <a:bodyPr/>
        <a:lstStyle/>
        <a:p>
          <a:endParaRPr lang="tr-TR"/>
        </a:p>
      </dgm:t>
    </dgm:pt>
    <dgm:pt modelId="{ED7B96E7-373E-4E99-814A-8476316FB318}" type="pres">
      <dgm:prSet presAssocID="{3F06483D-53C5-4B4E-B11B-72BACDBD6339}" presName="sibTrans" presStyleCnt="0"/>
      <dgm:spPr/>
    </dgm:pt>
    <dgm:pt modelId="{8728E709-14C1-4738-B559-8B21936E218D}" type="pres">
      <dgm:prSet presAssocID="{3069C89B-C25B-47E7-B05C-AE2C603C84B6}" presName="node" presStyleLbl="node1" presStyleIdx="3" presStyleCnt="5">
        <dgm:presLayoutVars>
          <dgm:bulletEnabled val="1"/>
        </dgm:presLayoutVars>
      </dgm:prSet>
      <dgm:spPr/>
      <dgm:t>
        <a:bodyPr/>
        <a:lstStyle/>
        <a:p>
          <a:endParaRPr lang="tr-TR"/>
        </a:p>
      </dgm:t>
    </dgm:pt>
    <dgm:pt modelId="{E01BAFA5-AA68-46A9-8DBB-9A0D807F1134}" type="pres">
      <dgm:prSet presAssocID="{90B636B7-3FCF-420F-869D-424F32A47929}" presName="sibTrans" presStyleCnt="0"/>
      <dgm:spPr/>
    </dgm:pt>
    <dgm:pt modelId="{B531CF16-F2B4-4132-A0E4-7360A165AC16}" type="pres">
      <dgm:prSet presAssocID="{C1A6AA3C-3641-42C7-B61A-E3EBB36CEB80}" presName="node" presStyleLbl="node1" presStyleIdx="4" presStyleCnt="5">
        <dgm:presLayoutVars>
          <dgm:bulletEnabled val="1"/>
        </dgm:presLayoutVars>
      </dgm:prSet>
      <dgm:spPr/>
      <dgm:t>
        <a:bodyPr/>
        <a:lstStyle/>
        <a:p>
          <a:endParaRPr lang="tr-TR"/>
        </a:p>
      </dgm:t>
    </dgm:pt>
  </dgm:ptLst>
  <dgm:cxnLst>
    <dgm:cxn modelId="{F3DD939E-C3F6-46EA-B686-59C532EA0CA0}" srcId="{1977D2F4-143F-4DA7-BA28-127F72A2A76F}" destId="{3069C89B-C25B-47E7-B05C-AE2C603C84B6}" srcOrd="3" destOrd="0" parTransId="{9296AC86-B2E4-4588-A436-336749253E84}" sibTransId="{90B636B7-3FCF-420F-869D-424F32A47929}"/>
    <dgm:cxn modelId="{D1FC819C-8244-4B18-9F13-CAC1DFAA618F}" srcId="{1977D2F4-143F-4DA7-BA28-127F72A2A76F}" destId="{C1A6AA3C-3641-42C7-B61A-E3EBB36CEB80}" srcOrd="4" destOrd="0" parTransId="{957B6035-F52C-4F49-B41F-CB778B955DB4}" sibTransId="{93A7D220-0689-4A06-9540-EEB0E8170D5B}"/>
    <dgm:cxn modelId="{8A62A8F1-8D57-4D94-A150-ECC7803182E2}" srcId="{1977D2F4-143F-4DA7-BA28-127F72A2A76F}" destId="{35C6F44A-8E43-4F95-8A22-46DCDEDE5272}" srcOrd="1" destOrd="0" parTransId="{5F50BED2-67F7-4E3A-820C-CA1FBF14C9C0}" sibTransId="{BE00A072-EE5B-41A3-A6EA-A4E350FA91F5}"/>
    <dgm:cxn modelId="{12018851-F0B7-4472-8019-38C8AAF87DCC}" type="presOf" srcId="{1977D2F4-143F-4DA7-BA28-127F72A2A76F}" destId="{D89A1A1D-5C63-472B-AB36-A9D7FC8B1F88}" srcOrd="0" destOrd="0" presId="urn:microsoft.com/office/officeart/2005/8/layout/default#1"/>
    <dgm:cxn modelId="{BDEEC062-7EE7-4110-B27C-FCAF1F4AE6E9}" type="presOf" srcId="{E141A9FA-BE06-41DC-877F-1D12BDF44D2D}" destId="{9DE06C7C-A271-404B-B791-05A0C75D6D27}" srcOrd="0" destOrd="0" presId="urn:microsoft.com/office/officeart/2005/8/layout/default#1"/>
    <dgm:cxn modelId="{257C9AFE-6B14-4361-8636-684541C5B30A}" type="presOf" srcId="{FEBDBA2E-61E4-4CE4-B246-F7371D433358}" destId="{C8EEAA91-2E48-4BC9-A8E7-CB83F8BC3F9F}" srcOrd="0" destOrd="0" presId="urn:microsoft.com/office/officeart/2005/8/layout/default#1"/>
    <dgm:cxn modelId="{4CD7A103-4753-45F1-9F72-ED67D5E747FD}" type="presOf" srcId="{C1A6AA3C-3641-42C7-B61A-E3EBB36CEB80}" destId="{B531CF16-F2B4-4132-A0E4-7360A165AC16}" srcOrd="0" destOrd="0" presId="urn:microsoft.com/office/officeart/2005/8/layout/default#1"/>
    <dgm:cxn modelId="{AED98FB8-A312-41DE-98FB-DB4CD3B62A1B}" srcId="{1977D2F4-143F-4DA7-BA28-127F72A2A76F}" destId="{E141A9FA-BE06-41DC-877F-1D12BDF44D2D}" srcOrd="2" destOrd="0" parTransId="{DCBDE916-1957-42E1-9E19-636C56F0F5F7}" sibTransId="{3F06483D-53C5-4B4E-B11B-72BACDBD6339}"/>
    <dgm:cxn modelId="{37700015-DCCE-4D9E-A0E0-FA6B1BE50C43}" srcId="{1977D2F4-143F-4DA7-BA28-127F72A2A76F}" destId="{FEBDBA2E-61E4-4CE4-B246-F7371D433358}" srcOrd="0" destOrd="0" parTransId="{22D4CA13-A9E3-42E3-AD0F-4356DD432D2C}" sibTransId="{FDF2D7C6-BC00-434D-BACD-E8FDA8EEE61B}"/>
    <dgm:cxn modelId="{56541177-CAFE-4B85-95A1-784EF38E50AC}" type="presOf" srcId="{3069C89B-C25B-47E7-B05C-AE2C603C84B6}" destId="{8728E709-14C1-4738-B559-8B21936E218D}" srcOrd="0" destOrd="0" presId="urn:microsoft.com/office/officeart/2005/8/layout/default#1"/>
    <dgm:cxn modelId="{432EAE36-0961-4F4B-8E47-43FD461F3C4A}" type="presOf" srcId="{35C6F44A-8E43-4F95-8A22-46DCDEDE5272}" destId="{BE7B9994-6AB0-42E4-8A40-832165CAAE20}" srcOrd="0" destOrd="0" presId="urn:microsoft.com/office/officeart/2005/8/layout/default#1"/>
    <dgm:cxn modelId="{EE56A0D7-A647-4E32-B78B-725E0B1069D0}" type="presParOf" srcId="{D89A1A1D-5C63-472B-AB36-A9D7FC8B1F88}" destId="{C8EEAA91-2E48-4BC9-A8E7-CB83F8BC3F9F}" srcOrd="0" destOrd="0" presId="urn:microsoft.com/office/officeart/2005/8/layout/default#1"/>
    <dgm:cxn modelId="{72D7C754-E036-4034-9079-1E98D788AE0E}" type="presParOf" srcId="{D89A1A1D-5C63-472B-AB36-A9D7FC8B1F88}" destId="{8CFD4599-763F-4D86-B783-EAA585353264}" srcOrd="1" destOrd="0" presId="urn:microsoft.com/office/officeart/2005/8/layout/default#1"/>
    <dgm:cxn modelId="{2CCE1632-2379-4678-93FB-F2F65A04995B}" type="presParOf" srcId="{D89A1A1D-5C63-472B-AB36-A9D7FC8B1F88}" destId="{BE7B9994-6AB0-42E4-8A40-832165CAAE20}" srcOrd="2" destOrd="0" presId="urn:microsoft.com/office/officeart/2005/8/layout/default#1"/>
    <dgm:cxn modelId="{AEECC153-4C98-4272-8D44-A186A6BD0AC9}" type="presParOf" srcId="{D89A1A1D-5C63-472B-AB36-A9D7FC8B1F88}" destId="{FAE8DFEC-1A48-4599-B4C9-4ECF3606CB11}" srcOrd="3" destOrd="0" presId="urn:microsoft.com/office/officeart/2005/8/layout/default#1"/>
    <dgm:cxn modelId="{366838C7-7A73-4E25-B300-AE631B40E118}" type="presParOf" srcId="{D89A1A1D-5C63-472B-AB36-A9D7FC8B1F88}" destId="{9DE06C7C-A271-404B-B791-05A0C75D6D27}" srcOrd="4" destOrd="0" presId="urn:microsoft.com/office/officeart/2005/8/layout/default#1"/>
    <dgm:cxn modelId="{6FAA87D7-D942-4659-9AA8-EA7CC6457D61}" type="presParOf" srcId="{D89A1A1D-5C63-472B-AB36-A9D7FC8B1F88}" destId="{ED7B96E7-373E-4E99-814A-8476316FB318}" srcOrd="5" destOrd="0" presId="urn:microsoft.com/office/officeart/2005/8/layout/default#1"/>
    <dgm:cxn modelId="{38384D3C-D724-4A54-9A8F-24FBC548F6B3}" type="presParOf" srcId="{D89A1A1D-5C63-472B-AB36-A9D7FC8B1F88}" destId="{8728E709-14C1-4738-B559-8B21936E218D}" srcOrd="6" destOrd="0" presId="urn:microsoft.com/office/officeart/2005/8/layout/default#1"/>
    <dgm:cxn modelId="{00305D75-C6C9-49B9-84C7-2C776B857A15}" type="presParOf" srcId="{D89A1A1D-5C63-472B-AB36-A9D7FC8B1F88}" destId="{E01BAFA5-AA68-46A9-8DBB-9A0D807F1134}" srcOrd="7" destOrd="0" presId="urn:microsoft.com/office/officeart/2005/8/layout/default#1"/>
    <dgm:cxn modelId="{F9BB2DC0-4501-4E1A-8917-C5172C95A714}" type="presParOf" srcId="{D89A1A1D-5C63-472B-AB36-A9D7FC8B1F88}" destId="{B531CF16-F2B4-4132-A0E4-7360A165AC16}"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0D47DF-E2CB-4B15-80E6-110D3B8C7E34}" type="doc">
      <dgm:prSet loTypeId="urn:microsoft.com/office/officeart/2005/8/layout/radial3" loCatId="cycle" qsTypeId="urn:microsoft.com/office/officeart/2005/8/quickstyle/simple2" qsCatId="simple" csTypeId="urn:microsoft.com/office/officeart/2005/8/colors/accent0_1" csCatId="mainScheme" phldr="1"/>
      <dgm:spPr/>
      <dgm:t>
        <a:bodyPr/>
        <a:lstStyle/>
        <a:p>
          <a:endParaRPr lang="tr-TR"/>
        </a:p>
      </dgm:t>
    </dgm:pt>
    <dgm:pt modelId="{B5B192F9-4085-41DC-A3A1-CA00822E6159}">
      <dgm:prSet phldrT="[Metin]" custT="1">
        <dgm:style>
          <a:lnRef idx="1">
            <a:schemeClr val="accent3"/>
          </a:lnRef>
          <a:fillRef idx="3">
            <a:schemeClr val="accent3"/>
          </a:fillRef>
          <a:effectRef idx="2">
            <a:schemeClr val="accent3"/>
          </a:effectRef>
          <a:fontRef idx="minor">
            <a:schemeClr val="lt1"/>
          </a:fontRef>
        </dgm:style>
      </dgm:prSet>
      <dgm:spPr/>
      <dgm:t>
        <a:bodyPr/>
        <a:lstStyle/>
        <a:p>
          <a:r>
            <a:rPr lang="tr-TR" sz="2400" b="1" dirty="0" smtClean="0">
              <a:solidFill>
                <a:srgbClr val="C00000"/>
              </a:solidFill>
            </a:rPr>
            <a:t>Değerlendirici Nitelikleri</a:t>
          </a:r>
          <a:endParaRPr lang="tr-TR" sz="2400" b="1" dirty="0">
            <a:solidFill>
              <a:srgbClr val="C00000"/>
            </a:solidFill>
          </a:endParaRPr>
        </a:p>
      </dgm:t>
    </dgm:pt>
    <dgm:pt modelId="{28CE7F85-44F1-4F97-8B47-8FF08FF2C34E}" type="parTrans" cxnId="{970F615A-8424-4B11-A37B-CAD79C9654D7}">
      <dgm:prSet/>
      <dgm:spPr/>
      <dgm:t>
        <a:bodyPr/>
        <a:lstStyle/>
        <a:p>
          <a:endParaRPr lang="tr-TR" sz="2000">
            <a:solidFill>
              <a:schemeClr val="bg2"/>
            </a:solidFill>
          </a:endParaRPr>
        </a:p>
      </dgm:t>
    </dgm:pt>
    <dgm:pt modelId="{0426365A-1555-429E-897B-14D41D2F7208}" type="sibTrans" cxnId="{970F615A-8424-4B11-A37B-CAD79C9654D7}">
      <dgm:prSet/>
      <dgm:spPr/>
      <dgm:t>
        <a:bodyPr/>
        <a:lstStyle/>
        <a:p>
          <a:endParaRPr lang="tr-TR" sz="2000">
            <a:solidFill>
              <a:schemeClr val="bg2"/>
            </a:solidFill>
          </a:endParaRPr>
        </a:p>
      </dgm:t>
    </dgm:pt>
    <dgm:pt modelId="{BC541B08-FCAB-4F15-B97A-C29592058C74}">
      <dgm:prSet phldrT="[Metin]" custT="1"/>
      <dgm:spPr/>
      <dgm:t>
        <a:bodyPr/>
        <a:lstStyle/>
        <a:p>
          <a:r>
            <a:rPr lang="tr-TR" sz="2000" smtClean="0">
              <a:solidFill>
                <a:schemeClr val="bg2"/>
              </a:solidFill>
            </a:rPr>
            <a:t>Lisanüstü eğitim</a:t>
          </a:r>
          <a:endParaRPr lang="tr-TR" sz="2000" dirty="0">
            <a:solidFill>
              <a:schemeClr val="bg2"/>
            </a:solidFill>
          </a:endParaRPr>
        </a:p>
      </dgm:t>
    </dgm:pt>
    <dgm:pt modelId="{72F858EC-E9CC-4074-85F1-3AEBBE31C86D}" type="parTrans" cxnId="{0A8C0109-9596-42D4-8382-4C681BA0830E}">
      <dgm:prSet custT="1"/>
      <dgm:spPr/>
      <dgm:t>
        <a:bodyPr/>
        <a:lstStyle/>
        <a:p>
          <a:endParaRPr lang="tr-TR" sz="2000">
            <a:solidFill>
              <a:schemeClr val="bg2"/>
            </a:solidFill>
          </a:endParaRPr>
        </a:p>
      </dgm:t>
    </dgm:pt>
    <dgm:pt modelId="{26A2658E-9C2A-40C5-9344-D0F673F923EF}" type="sibTrans" cxnId="{0A8C0109-9596-42D4-8382-4C681BA0830E}">
      <dgm:prSet/>
      <dgm:spPr/>
      <dgm:t>
        <a:bodyPr/>
        <a:lstStyle/>
        <a:p>
          <a:endParaRPr lang="tr-TR" sz="2000">
            <a:solidFill>
              <a:schemeClr val="bg2"/>
            </a:solidFill>
          </a:endParaRPr>
        </a:p>
      </dgm:t>
    </dgm:pt>
    <dgm:pt modelId="{E8E0E323-D99E-448F-BF97-D5E8C61167B2}">
      <dgm:prSet phldrT="[Metin]" custT="1"/>
      <dgm:spPr/>
      <dgm:t>
        <a:bodyPr/>
        <a:lstStyle/>
        <a:p>
          <a:r>
            <a:rPr lang="tr-TR" sz="2000" smtClean="0">
              <a:solidFill>
                <a:schemeClr val="bg2"/>
              </a:solidFill>
            </a:rPr>
            <a:t>Yabancı dil bilgisi</a:t>
          </a:r>
          <a:endParaRPr lang="tr-TR" sz="2000" dirty="0">
            <a:solidFill>
              <a:schemeClr val="bg2"/>
            </a:solidFill>
          </a:endParaRPr>
        </a:p>
      </dgm:t>
    </dgm:pt>
    <dgm:pt modelId="{B8E371FA-D2BD-47DF-84AB-A22876858630}" type="parTrans" cxnId="{BBDAFFB0-77C3-488F-834C-6DBA17218DAE}">
      <dgm:prSet custT="1"/>
      <dgm:spPr/>
      <dgm:t>
        <a:bodyPr/>
        <a:lstStyle/>
        <a:p>
          <a:endParaRPr lang="tr-TR" sz="2000">
            <a:solidFill>
              <a:schemeClr val="bg2"/>
            </a:solidFill>
          </a:endParaRPr>
        </a:p>
      </dgm:t>
    </dgm:pt>
    <dgm:pt modelId="{F529DA6E-5CDB-4409-8B98-1304B87C589F}" type="sibTrans" cxnId="{BBDAFFB0-77C3-488F-834C-6DBA17218DAE}">
      <dgm:prSet/>
      <dgm:spPr/>
      <dgm:t>
        <a:bodyPr/>
        <a:lstStyle/>
        <a:p>
          <a:endParaRPr lang="tr-TR" sz="2000">
            <a:solidFill>
              <a:schemeClr val="bg2"/>
            </a:solidFill>
          </a:endParaRPr>
        </a:p>
      </dgm:t>
    </dgm:pt>
    <dgm:pt modelId="{43FB7255-7734-47DF-9E3B-402CDD1B482C}">
      <dgm:prSet phldrT="[Metin]" custT="1"/>
      <dgm:spPr/>
      <dgm:t>
        <a:bodyPr/>
        <a:lstStyle/>
        <a:p>
          <a:r>
            <a:rPr lang="tr-TR" sz="2000" smtClean="0">
              <a:solidFill>
                <a:schemeClr val="bg2"/>
              </a:solidFill>
            </a:rPr>
            <a:t>İş deneyimi</a:t>
          </a:r>
          <a:endParaRPr lang="tr-TR" sz="2000" dirty="0">
            <a:solidFill>
              <a:schemeClr val="bg2"/>
            </a:solidFill>
          </a:endParaRPr>
        </a:p>
      </dgm:t>
    </dgm:pt>
    <dgm:pt modelId="{568A9074-FBD6-496C-965D-00BEC19AED92}" type="parTrans" cxnId="{57E03599-C6FC-48CF-8A9E-9B29023A00AE}">
      <dgm:prSet custT="1"/>
      <dgm:spPr/>
      <dgm:t>
        <a:bodyPr/>
        <a:lstStyle/>
        <a:p>
          <a:endParaRPr lang="tr-TR" sz="2000">
            <a:solidFill>
              <a:schemeClr val="bg2"/>
            </a:solidFill>
          </a:endParaRPr>
        </a:p>
      </dgm:t>
    </dgm:pt>
    <dgm:pt modelId="{3B1DAF72-EA84-4E8B-B4EA-60950D4289B2}" type="sibTrans" cxnId="{57E03599-C6FC-48CF-8A9E-9B29023A00AE}">
      <dgm:prSet/>
      <dgm:spPr/>
      <dgm:t>
        <a:bodyPr/>
        <a:lstStyle/>
        <a:p>
          <a:endParaRPr lang="tr-TR" sz="2000">
            <a:solidFill>
              <a:schemeClr val="bg2"/>
            </a:solidFill>
          </a:endParaRPr>
        </a:p>
      </dgm:t>
    </dgm:pt>
    <dgm:pt modelId="{ED7BEB12-160F-4248-84A8-DDC9367D8DC2}">
      <dgm:prSet phldrT="[Metin]" custT="1"/>
      <dgm:spPr/>
      <dgm:t>
        <a:bodyPr/>
        <a:lstStyle/>
        <a:p>
          <a:r>
            <a:rPr lang="tr-TR" sz="2000" smtClean="0">
              <a:solidFill>
                <a:schemeClr val="bg2"/>
              </a:solidFill>
            </a:rPr>
            <a:t>Değerlendiricilik deneyimi</a:t>
          </a:r>
          <a:endParaRPr lang="tr-TR" sz="2000" dirty="0">
            <a:solidFill>
              <a:schemeClr val="bg2"/>
            </a:solidFill>
          </a:endParaRPr>
        </a:p>
      </dgm:t>
    </dgm:pt>
    <dgm:pt modelId="{38754D8C-0739-4E83-9CC4-88877074D6CD}" type="parTrans" cxnId="{5F1E74A9-E92E-47A0-8A24-31C7E561BB13}">
      <dgm:prSet custT="1"/>
      <dgm:spPr/>
      <dgm:t>
        <a:bodyPr/>
        <a:lstStyle/>
        <a:p>
          <a:endParaRPr lang="tr-TR" sz="2000">
            <a:solidFill>
              <a:schemeClr val="bg2"/>
            </a:solidFill>
          </a:endParaRPr>
        </a:p>
      </dgm:t>
    </dgm:pt>
    <dgm:pt modelId="{8040AD3A-F329-4254-8933-1AA2293B0E33}" type="sibTrans" cxnId="{5F1E74A9-E92E-47A0-8A24-31C7E561BB13}">
      <dgm:prSet/>
      <dgm:spPr/>
      <dgm:t>
        <a:bodyPr/>
        <a:lstStyle/>
        <a:p>
          <a:endParaRPr lang="tr-TR" sz="2000">
            <a:solidFill>
              <a:schemeClr val="bg2"/>
            </a:solidFill>
          </a:endParaRPr>
        </a:p>
      </dgm:t>
    </dgm:pt>
    <dgm:pt modelId="{07AC5633-73CE-4035-81B9-F1ACCA115FF4}">
      <dgm:prSet custT="1"/>
      <dgm:spPr/>
      <dgm:t>
        <a:bodyPr/>
        <a:lstStyle/>
        <a:p>
          <a:r>
            <a:rPr lang="tr-TR" sz="2000" smtClean="0">
              <a:solidFill>
                <a:schemeClr val="bg2"/>
              </a:solidFill>
            </a:rPr>
            <a:t>İlave alınan eğitimler</a:t>
          </a:r>
          <a:endParaRPr lang="tr-TR" sz="2000" dirty="0">
            <a:solidFill>
              <a:schemeClr val="bg2"/>
            </a:solidFill>
          </a:endParaRPr>
        </a:p>
      </dgm:t>
    </dgm:pt>
    <dgm:pt modelId="{C2390096-46B8-4A8A-AC9E-966842ED3991}" type="parTrans" cxnId="{139A78C5-7648-4512-BAC7-53AB61185301}">
      <dgm:prSet custT="1"/>
      <dgm:spPr/>
      <dgm:t>
        <a:bodyPr/>
        <a:lstStyle/>
        <a:p>
          <a:endParaRPr lang="tr-TR" sz="2000">
            <a:solidFill>
              <a:schemeClr val="bg2"/>
            </a:solidFill>
          </a:endParaRPr>
        </a:p>
      </dgm:t>
    </dgm:pt>
    <dgm:pt modelId="{A4936771-D144-4C73-A797-A6EAE607BAFB}" type="sibTrans" cxnId="{139A78C5-7648-4512-BAC7-53AB61185301}">
      <dgm:prSet/>
      <dgm:spPr/>
      <dgm:t>
        <a:bodyPr/>
        <a:lstStyle/>
        <a:p>
          <a:endParaRPr lang="tr-TR" sz="2000">
            <a:solidFill>
              <a:schemeClr val="bg2"/>
            </a:solidFill>
          </a:endParaRPr>
        </a:p>
      </dgm:t>
    </dgm:pt>
    <dgm:pt modelId="{1218F257-D237-4B41-9210-AEFCF9D0EFDA}">
      <dgm:prSet custT="1"/>
      <dgm:spPr/>
      <dgm:t>
        <a:bodyPr/>
        <a:lstStyle/>
        <a:p>
          <a:r>
            <a:rPr lang="tr-TR" sz="2000" smtClean="0">
              <a:solidFill>
                <a:schemeClr val="bg2"/>
              </a:solidFill>
            </a:rPr>
            <a:t>Verilen eğitimler</a:t>
          </a:r>
          <a:endParaRPr lang="tr-TR" sz="2000" dirty="0">
            <a:solidFill>
              <a:schemeClr val="bg2"/>
            </a:solidFill>
          </a:endParaRPr>
        </a:p>
      </dgm:t>
    </dgm:pt>
    <dgm:pt modelId="{BCBF354F-9BC6-4431-A4A0-8C97C967A51E}" type="parTrans" cxnId="{163EEE4D-30A2-4C4C-8F10-9C25CBA9D2EE}">
      <dgm:prSet custT="1"/>
      <dgm:spPr/>
      <dgm:t>
        <a:bodyPr/>
        <a:lstStyle/>
        <a:p>
          <a:endParaRPr lang="tr-TR" sz="2000">
            <a:solidFill>
              <a:schemeClr val="bg2"/>
            </a:solidFill>
          </a:endParaRPr>
        </a:p>
      </dgm:t>
    </dgm:pt>
    <dgm:pt modelId="{7AFA2856-4BE0-4C93-8970-C079346CAC49}" type="sibTrans" cxnId="{163EEE4D-30A2-4C4C-8F10-9C25CBA9D2EE}">
      <dgm:prSet/>
      <dgm:spPr/>
      <dgm:t>
        <a:bodyPr/>
        <a:lstStyle/>
        <a:p>
          <a:endParaRPr lang="tr-TR" sz="2000">
            <a:solidFill>
              <a:schemeClr val="bg2"/>
            </a:solidFill>
          </a:endParaRPr>
        </a:p>
      </dgm:t>
    </dgm:pt>
    <dgm:pt modelId="{45818CA3-A306-4664-BB56-A7085626224B}">
      <dgm:prSet custT="1"/>
      <dgm:spPr/>
      <dgm:t>
        <a:bodyPr/>
        <a:lstStyle/>
        <a:p>
          <a:r>
            <a:rPr lang="tr-TR" sz="2000" smtClean="0">
              <a:solidFill>
                <a:schemeClr val="bg2"/>
              </a:solidFill>
            </a:rPr>
            <a:t>Proje görevleri</a:t>
          </a:r>
          <a:endParaRPr lang="tr-TR" sz="2000" dirty="0">
            <a:solidFill>
              <a:schemeClr val="bg2"/>
            </a:solidFill>
          </a:endParaRPr>
        </a:p>
      </dgm:t>
    </dgm:pt>
    <dgm:pt modelId="{16269515-EED6-4BE6-9A1D-A266EF0C94D8}" type="parTrans" cxnId="{465D0B05-2079-4624-BCE9-C174D5BBDD64}">
      <dgm:prSet custT="1"/>
      <dgm:spPr/>
      <dgm:t>
        <a:bodyPr/>
        <a:lstStyle/>
        <a:p>
          <a:endParaRPr lang="tr-TR" sz="2000">
            <a:solidFill>
              <a:schemeClr val="bg2"/>
            </a:solidFill>
          </a:endParaRPr>
        </a:p>
      </dgm:t>
    </dgm:pt>
    <dgm:pt modelId="{ACB851FC-03DC-4B57-97C4-9F70F8D4FA03}" type="sibTrans" cxnId="{465D0B05-2079-4624-BCE9-C174D5BBDD64}">
      <dgm:prSet/>
      <dgm:spPr/>
      <dgm:t>
        <a:bodyPr/>
        <a:lstStyle/>
        <a:p>
          <a:endParaRPr lang="tr-TR" sz="2000">
            <a:solidFill>
              <a:schemeClr val="bg2"/>
            </a:solidFill>
          </a:endParaRPr>
        </a:p>
      </dgm:t>
    </dgm:pt>
    <dgm:pt modelId="{96E642BA-9967-4B99-8E8E-FCA5B16FC847}">
      <dgm:prSet custT="1"/>
      <dgm:spPr/>
      <dgm:t>
        <a:bodyPr/>
        <a:lstStyle/>
        <a:p>
          <a:r>
            <a:rPr lang="tr-TR" sz="2000" smtClean="0">
              <a:solidFill>
                <a:schemeClr val="bg2"/>
              </a:solidFill>
            </a:rPr>
            <a:t>Başarı belgeleri</a:t>
          </a:r>
          <a:endParaRPr lang="tr-TR" sz="2000" dirty="0">
            <a:solidFill>
              <a:schemeClr val="bg2"/>
            </a:solidFill>
          </a:endParaRPr>
        </a:p>
      </dgm:t>
    </dgm:pt>
    <dgm:pt modelId="{A71D4ED5-553F-4C68-89AC-C8EB14946160}" type="parTrans" cxnId="{2FC722F8-D5FC-4445-B58F-8A54D5983F9E}">
      <dgm:prSet custT="1"/>
      <dgm:spPr/>
      <dgm:t>
        <a:bodyPr/>
        <a:lstStyle/>
        <a:p>
          <a:endParaRPr lang="tr-TR" sz="2000">
            <a:solidFill>
              <a:schemeClr val="bg2"/>
            </a:solidFill>
          </a:endParaRPr>
        </a:p>
      </dgm:t>
    </dgm:pt>
    <dgm:pt modelId="{8E514B3A-0C7A-438B-A97D-27D344DF936F}" type="sibTrans" cxnId="{2FC722F8-D5FC-4445-B58F-8A54D5983F9E}">
      <dgm:prSet/>
      <dgm:spPr/>
      <dgm:t>
        <a:bodyPr/>
        <a:lstStyle/>
        <a:p>
          <a:endParaRPr lang="tr-TR" sz="2000">
            <a:solidFill>
              <a:schemeClr val="bg2"/>
            </a:solidFill>
          </a:endParaRPr>
        </a:p>
      </dgm:t>
    </dgm:pt>
    <dgm:pt modelId="{E73BA570-5A0A-4043-9DCC-FAF6B6DECCBA}">
      <dgm:prSet custT="1"/>
      <dgm:spPr/>
      <dgm:t>
        <a:bodyPr/>
        <a:lstStyle/>
        <a:p>
          <a:r>
            <a:rPr lang="tr-TR" sz="2000" dirty="0" smtClean="0">
              <a:solidFill>
                <a:schemeClr val="bg2"/>
              </a:solidFill>
            </a:rPr>
            <a:t>Diğer hususlar</a:t>
          </a:r>
          <a:endParaRPr lang="tr-TR" sz="2000" dirty="0">
            <a:solidFill>
              <a:schemeClr val="bg2"/>
            </a:solidFill>
          </a:endParaRPr>
        </a:p>
      </dgm:t>
    </dgm:pt>
    <dgm:pt modelId="{DF9364C6-872F-4557-9DE9-CD06A722D3D6}" type="parTrans" cxnId="{6C7EC3D9-BB36-4E18-812E-2118D1C636C0}">
      <dgm:prSet custT="1"/>
      <dgm:spPr/>
      <dgm:t>
        <a:bodyPr/>
        <a:lstStyle/>
        <a:p>
          <a:endParaRPr lang="tr-TR" sz="2000">
            <a:solidFill>
              <a:schemeClr val="bg2"/>
            </a:solidFill>
          </a:endParaRPr>
        </a:p>
      </dgm:t>
    </dgm:pt>
    <dgm:pt modelId="{2987B51E-8D18-48B6-AD02-2D355955B226}" type="sibTrans" cxnId="{6C7EC3D9-BB36-4E18-812E-2118D1C636C0}">
      <dgm:prSet/>
      <dgm:spPr/>
      <dgm:t>
        <a:bodyPr/>
        <a:lstStyle/>
        <a:p>
          <a:endParaRPr lang="tr-TR" sz="2000">
            <a:solidFill>
              <a:schemeClr val="bg2"/>
            </a:solidFill>
          </a:endParaRPr>
        </a:p>
      </dgm:t>
    </dgm:pt>
    <dgm:pt modelId="{E1C91A42-981F-4115-B8EF-D1B855BF29A8}" type="pres">
      <dgm:prSet presAssocID="{470D47DF-E2CB-4B15-80E6-110D3B8C7E34}" presName="composite" presStyleCnt="0">
        <dgm:presLayoutVars>
          <dgm:chMax val="1"/>
          <dgm:dir/>
          <dgm:resizeHandles val="exact"/>
        </dgm:presLayoutVars>
      </dgm:prSet>
      <dgm:spPr/>
      <dgm:t>
        <a:bodyPr/>
        <a:lstStyle/>
        <a:p>
          <a:endParaRPr lang="tr-TR"/>
        </a:p>
      </dgm:t>
    </dgm:pt>
    <dgm:pt modelId="{27209090-7348-4394-9FDD-B657AB0C56AD}" type="pres">
      <dgm:prSet presAssocID="{470D47DF-E2CB-4B15-80E6-110D3B8C7E34}" presName="radial" presStyleCnt="0">
        <dgm:presLayoutVars>
          <dgm:animLvl val="ctr"/>
        </dgm:presLayoutVars>
      </dgm:prSet>
      <dgm:spPr/>
    </dgm:pt>
    <dgm:pt modelId="{EA7815BB-2606-4B2F-BB01-676A7F2D733D}" type="pres">
      <dgm:prSet presAssocID="{B5B192F9-4085-41DC-A3A1-CA00822E6159}" presName="centerShape" presStyleLbl="vennNode1" presStyleIdx="0" presStyleCnt="10"/>
      <dgm:spPr/>
      <dgm:t>
        <a:bodyPr/>
        <a:lstStyle/>
        <a:p>
          <a:endParaRPr lang="tr-TR"/>
        </a:p>
      </dgm:t>
    </dgm:pt>
    <dgm:pt modelId="{BD829F28-029C-4B45-B8B6-F64040AC0983}" type="pres">
      <dgm:prSet presAssocID="{BC541B08-FCAB-4F15-B97A-C29592058C74}" presName="node" presStyleLbl="vennNode1" presStyleIdx="1" presStyleCnt="10">
        <dgm:presLayoutVars>
          <dgm:bulletEnabled val="1"/>
        </dgm:presLayoutVars>
      </dgm:prSet>
      <dgm:spPr/>
      <dgm:t>
        <a:bodyPr/>
        <a:lstStyle/>
        <a:p>
          <a:endParaRPr lang="tr-TR"/>
        </a:p>
      </dgm:t>
    </dgm:pt>
    <dgm:pt modelId="{970264CA-AAB6-40A2-8430-42DC4C8BC626}" type="pres">
      <dgm:prSet presAssocID="{E8E0E323-D99E-448F-BF97-D5E8C61167B2}" presName="node" presStyleLbl="vennNode1" presStyleIdx="2" presStyleCnt="10">
        <dgm:presLayoutVars>
          <dgm:bulletEnabled val="1"/>
        </dgm:presLayoutVars>
      </dgm:prSet>
      <dgm:spPr/>
      <dgm:t>
        <a:bodyPr/>
        <a:lstStyle/>
        <a:p>
          <a:endParaRPr lang="tr-TR"/>
        </a:p>
      </dgm:t>
    </dgm:pt>
    <dgm:pt modelId="{C7BC7C2E-242F-4A8D-835E-086925B24B29}" type="pres">
      <dgm:prSet presAssocID="{43FB7255-7734-47DF-9E3B-402CDD1B482C}" presName="node" presStyleLbl="vennNode1" presStyleIdx="3" presStyleCnt="10">
        <dgm:presLayoutVars>
          <dgm:bulletEnabled val="1"/>
        </dgm:presLayoutVars>
      </dgm:prSet>
      <dgm:spPr/>
      <dgm:t>
        <a:bodyPr/>
        <a:lstStyle/>
        <a:p>
          <a:endParaRPr lang="tr-TR"/>
        </a:p>
      </dgm:t>
    </dgm:pt>
    <dgm:pt modelId="{F6CD4AF2-15E0-412F-9FFA-6831298F3857}" type="pres">
      <dgm:prSet presAssocID="{ED7BEB12-160F-4248-84A8-DDC9367D8DC2}" presName="node" presStyleLbl="vennNode1" presStyleIdx="4" presStyleCnt="10">
        <dgm:presLayoutVars>
          <dgm:bulletEnabled val="1"/>
        </dgm:presLayoutVars>
      </dgm:prSet>
      <dgm:spPr/>
      <dgm:t>
        <a:bodyPr/>
        <a:lstStyle/>
        <a:p>
          <a:endParaRPr lang="tr-TR"/>
        </a:p>
      </dgm:t>
    </dgm:pt>
    <dgm:pt modelId="{0E6D341B-6521-4FB1-9820-F750E64D9A4F}" type="pres">
      <dgm:prSet presAssocID="{07AC5633-73CE-4035-81B9-F1ACCA115FF4}" presName="node" presStyleLbl="vennNode1" presStyleIdx="5" presStyleCnt="10">
        <dgm:presLayoutVars>
          <dgm:bulletEnabled val="1"/>
        </dgm:presLayoutVars>
      </dgm:prSet>
      <dgm:spPr/>
      <dgm:t>
        <a:bodyPr/>
        <a:lstStyle/>
        <a:p>
          <a:endParaRPr lang="tr-TR"/>
        </a:p>
      </dgm:t>
    </dgm:pt>
    <dgm:pt modelId="{B8B65B1A-B9D1-4997-9559-7FE549FA44B7}" type="pres">
      <dgm:prSet presAssocID="{1218F257-D237-4B41-9210-AEFCF9D0EFDA}" presName="node" presStyleLbl="vennNode1" presStyleIdx="6" presStyleCnt="10">
        <dgm:presLayoutVars>
          <dgm:bulletEnabled val="1"/>
        </dgm:presLayoutVars>
      </dgm:prSet>
      <dgm:spPr/>
      <dgm:t>
        <a:bodyPr/>
        <a:lstStyle/>
        <a:p>
          <a:endParaRPr lang="tr-TR"/>
        </a:p>
      </dgm:t>
    </dgm:pt>
    <dgm:pt modelId="{91138C52-FEB1-449E-BD1D-CDBA1B0C3A5F}" type="pres">
      <dgm:prSet presAssocID="{45818CA3-A306-4664-BB56-A7085626224B}" presName="node" presStyleLbl="vennNode1" presStyleIdx="7" presStyleCnt="10">
        <dgm:presLayoutVars>
          <dgm:bulletEnabled val="1"/>
        </dgm:presLayoutVars>
      </dgm:prSet>
      <dgm:spPr/>
      <dgm:t>
        <a:bodyPr/>
        <a:lstStyle/>
        <a:p>
          <a:endParaRPr lang="tr-TR"/>
        </a:p>
      </dgm:t>
    </dgm:pt>
    <dgm:pt modelId="{003EF5DE-FF2F-4435-B230-18AE6535A842}" type="pres">
      <dgm:prSet presAssocID="{96E642BA-9967-4B99-8E8E-FCA5B16FC847}" presName="node" presStyleLbl="vennNode1" presStyleIdx="8" presStyleCnt="10">
        <dgm:presLayoutVars>
          <dgm:bulletEnabled val="1"/>
        </dgm:presLayoutVars>
      </dgm:prSet>
      <dgm:spPr/>
      <dgm:t>
        <a:bodyPr/>
        <a:lstStyle/>
        <a:p>
          <a:endParaRPr lang="tr-TR"/>
        </a:p>
      </dgm:t>
    </dgm:pt>
    <dgm:pt modelId="{130CF357-782B-4D19-87D9-CF0FC15848EF}" type="pres">
      <dgm:prSet presAssocID="{E73BA570-5A0A-4043-9DCC-FAF6B6DECCBA}" presName="node" presStyleLbl="vennNode1" presStyleIdx="9" presStyleCnt="10">
        <dgm:presLayoutVars>
          <dgm:bulletEnabled val="1"/>
        </dgm:presLayoutVars>
      </dgm:prSet>
      <dgm:spPr/>
      <dgm:t>
        <a:bodyPr/>
        <a:lstStyle/>
        <a:p>
          <a:endParaRPr lang="tr-TR"/>
        </a:p>
      </dgm:t>
    </dgm:pt>
  </dgm:ptLst>
  <dgm:cxnLst>
    <dgm:cxn modelId="{6C7EC3D9-BB36-4E18-812E-2118D1C636C0}" srcId="{B5B192F9-4085-41DC-A3A1-CA00822E6159}" destId="{E73BA570-5A0A-4043-9DCC-FAF6B6DECCBA}" srcOrd="8" destOrd="0" parTransId="{DF9364C6-872F-4557-9DE9-CD06A722D3D6}" sibTransId="{2987B51E-8D18-48B6-AD02-2D355955B226}"/>
    <dgm:cxn modelId="{BBDAFFB0-77C3-488F-834C-6DBA17218DAE}" srcId="{B5B192F9-4085-41DC-A3A1-CA00822E6159}" destId="{E8E0E323-D99E-448F-BF97-D5E8C61167B2}" srcOrd="1" destOrd="0" parTransId="{B8E371FA-D2BD-47DF-84AB-A22876858630}" sibTransId="{F529DA6E-5CDB-4409-8B98-1304B87C589F}"/>
    <dgm:cxn modelId="{163EEE4D-30A2-4C4C-8F10-9C25CBA9D2EE}" srcId="{B5B192F9-4085-41DC-A3A1-CA00822E6159}" destId="{1218F257-D237-4B41-9210-AEFCF9D0EFDA}" srcOrd="5" destOrd="0" parTransId="{BCBF354F-9BC6-4431-A4A0-8C97C967A51E}" sibTransId="{7AFA2856-4BE0-4C93-8970-C079346CAC49}"/>
    <dgm:cxn modelId="{970F615A-8424-4B11-A37B-CAD79C9654D7}" srcId="{470D47DF-E2CB-4B15-80E6-110D3B8C7E34}" destId="{B5B192F9-4085-41DC-A3A1-CA00822E6159}" srcOrd="0" destOrd="0" parTransId="{28CE7F85-44F1-4F97-8B47-8FF08FF2C34E}" sibTransId="{0426365A-1555-429E-897B-14D41D2F7208}"/>
    <dgm:cxn modelId="{C34C7C7B-FC66-48A0-9503-7E6CE8422A96}" type="presOf" srcId="{E8E0E323-D99E-448F-BF97-D5E8C61167B2}" destId="{970264CA-AAB6-40A2-8430-42DC4C8BC626}" srcOrd="0" destOrd="0" presId="urn:microsoft.com/office/officeart/2005/8/layout/radial3"/>
    <dgm:cxn modelId="{C45CBC50-328D-4923-80F8-EC7B5B49A04A}" type="presOf" srcId="{BC541B08-FCAB-4F15-B97A-C29592058C74}" destId="{BD829F28-029C-4B45-B8B6-F64040AC0983}" srcOrd="0" destOrd="0" presId="urn:microsoft.com/office/officeart/2005/8/layout/radial3"/>
    <dgm:cxn modelId="{3175FEF3-E13D-4448-8FD9-97DC2F2AF74B}" type="presOf" srcId="{43FB7255-7734-47DF-9E3B-402CDD1B482C}" destId="{C7BC7C2E-242F-4A8D-835E-086925B24B29}" srcOrd="0" destOrd="0" presId="urn:microsoft.com/office/officeart/2005/8/layout/radial3"/>
    <dgm:cxn modelId="{ABB507D3-30A4-44A4-B77C-4912508CA3FB}" type="presOf" srcId="{B5B192F9-4085-41DC-A3A1-CA00822E6159}" destId="{EA7815BB-2606-4B2F-BB01-676A7F2D733D}" srcOrd="0" destOrd="0" presId="urn:microsoft.com/office/officeart/2005/8/layout/radial3"/>
    <dgm:cxn modelId="{139A78C5-7648-4512-BAC7-53AB61185301}" srcId="{B5B192F9-4085-41DC-A3A1-CA00822E6159}" destId="{07AC5633-73CE-4035-81B9-F1ACCA115FF4}" srcOrd="4" destOrd="0" parTransId="{C2390096-46B8-4A8A-AC9E-966842ED3991}" sibTransId="{A4936771-D144-4C73-A797-A6EAE607BAFB}"/>
    <dgm:cxn modelId="{1A0A592D-686C-45B6-A833-994198D7CC50}" type="presOf" srcId="{96E642BA-9967-4B99-8E8E-FCA5B16FC847}" destId="{003EF5DE-FF2F-4435-B230-18AE6535A842}" srcOrd="0" destOrd="0" presId="urn:microsoft.com/office/officeart/2005/8/layout/radial3"/>
    <dgm:cxn modelId="{0A8C0109-9596-42D4-8382-4C681BA0830E}" srcId="{B5B192F9-4085-41DC-A3A1-CA00822E6159}" destId="{BC541B08-FCAB-4F15-B97A-C29592058C74}" srcOrd="0" destOrd="0" parTransId="{72F858EC-E9CC-4074-85F1-3AEBBE31C86D}" sibTransId="{26A2658E-9C2A-40C5-9344-D0F673F923EF}"/>
    <dgm:cxn modelId="{465D0B05-2079-4624-BCE9-C174D5BBDD64}" srcId="{B5B192F9-4085-41DC-A3A1-CA00822E6159}" destId="{45818CA3-A306-4664-BB56-A7085626224B}" srcOrd="6" destOrd="0" parTransId="{16269515-EED6-4BE6-9A1D-A266EF0C94D8}" sibTransId="{ACB851FC-03DC-4B57-97C4-9F70F8D4FA03}"/>
    <dgm:cxn modelId="{6EA8889A-81A1-4C2A-BD17-F88A8312A193}" type="presOf" srcId="{470D47DF-E2CB-4B15-80E6-110D3B8C7E34}" destId="{E1C91A42-981F-4115-B8EF-D1B855BF29A8}" srcOrd="0" destOrd="0" presId="urn:microsoft.com/office/officeart/2005/8/layout/radial3"/>
    <dgm:cxn modelId="{B6CB5077-5DB3-4C4D-A62D-CFBAEB43F9AB}" type="presOf" srcId="{E73BA570-5A0A-4043-9DCC-FAF6B6DECCBA}" destId="{130CF357-782B-4D19-87D9-CF0FC15848EF}" srcOrd="0" destOrd="0" presId="urn:microsoft.com/office/officeart/2005/8/layout/radial3"/>
    <dgm:cxn modelId="{57E03599-C6FC-48CF-8A9E-9B29023A00AE}" srcId="{B5B192F9-4085-41DC-A3A1-CA00822E6159}" destId="{43FB7255-7734-47DF-9E3B-402CDD1B482C}" srcOrd="2" destOrd="0" parTransId="{568A9074-FBD6-496C-965D-00BEC19AED92}" sibTransId="{3B1DAF72-EA84-4E8B-B4EA-60950D4289B2}"/>
    <dgm:cxn modelId="{2FC722F8-D5FC-4445-B58F-8A54D5983F9E}" srcId="{B5B192F9-4085-41DC-A3A1-CA00822E6159}" destId="{96E642BA-9967-4B99-8E8E-FCA5B16FC847}" srcOrd="7" destOrd="0" parTransId="{A71D4ED5-553F-4C68-89AC-C8EB14946160}" sibTransId="{8E514B3A-0C7A-438B-A97D-27D344DF936F}"/>
    <dgm:cxn modelId="{5F1E74A9-E92E-47A0-8A24-31C7E561BB13}" srcId="{B5B192F9-4085-41DC-A3A1-CA00822E6159}" destId="{ED7BEB12-160F-4248-84A8-DDC9367D8DC2}" srcOrd="3" destOrd="0" parTransId="{38754D8C-0739-4E83-9CC4-88877074D6CD}" sibTransId="{8040AD3A-F329-4254-8933-1AA2293B0E33}"/>
    <dgm:cxn modelId="{162A8098-51A5-4AFD-B1E2-3640DFD9F59B}" type="presOf" srcId="{ED7BEB12-160F-4248-84A8-DDC9367D8DC2}" destId="{F6CD4AF2-15E0-412F-9FFA-6831298F3857}" srcOrd="0" destOrd="0" presId="urn:microsoft.com/office/officeart/2005/8/layout/radial3"/>
    <dgm:cxn modelId="{F0C98FD2-B148-444C-AF5F-AA38844B8E85}" type="presOf" srcId="{07AC5633-73CE-4035-81B9-F1ACCA115FF4}" destId="{0E6D341B-6521-4FB1-9820-F750E64D9A4F}" srcOrd="0" destOrd="0" presId="urn:microsoft.com/office/officeart/2005/8/layout/radial3"/>
    <dgm:cxn modelId="{1015AE18-BCC3-465C-83B1-49A4845BD2B6}" type="presOf" srcId="{1218F257-D237-4B41-9210-AEFCF9D0EFDA}" destId="{B8B65B1A-B9D1-4997-9559-7FE549FA44B7}" srcOrd="0" destOrd="0" presId="urn:microsoft.com/office/officeart/2005/8/layout/radial3"/>
    <dgm:cxn modelId="{D6226948-091B-4634-A4F5-D53FDFC89614}" type="presOf" srcId="{45818CA3-A306-4664-BB56-A7085626224B}" destId="{91138C52-FEB1-449E-BD1D-CDBA1B0C3A5F}" srcOrd="0" destOrd="0" presId="urn:microsoft.com/office/officeart/2005/8/layout/radial3"/>
    <dgm:cxn modelId="{D843C4F3-CBD7-4859-ACEA-E91599DBF077}" type="presParOf" srcId="{E1C91A42-981F-4115-B8EF-D1B855BF29A8}" destId="{27209090-7348-4394-9FDD-B657AB0C56AD}" srcOrd="0" destOrd="0" presId="urn:microsoft.com/office/officeart/2005/8/layout/radial3"/>
    <dgm:cxn modelId="{61FFE266-449D-4E7C-BFE0-7A7F0F999F1E}" type="presParOf" srcId="{27209090-7348-4394-9FDD-B657AB0C56AD}" destId="{EA7815BB-2606-4B2F-BB01-676A7F2D733D}" srcOrd="0" destOrd="0" presId="urn:microsoft.com/office/officeart/2005/8/layout/radial3"/>
    <dgm:cxn modelId="{953C74C4-D0AA-4FA3-8BC9-CB02C79D92EB}" type="presParOf" srcId="{27209090-7348-4394-9FDD-B657AB0C56AD}" destId="{BD829F28-029C-4B45-B8B6-F64040AC0983}" srcOrd="1" destOrd="0" presId="urn:microsoft.com/office/officeart/2005/8/layout/radial3"/>
    <dgm:cxn modelId="{6A0F5C86-C1C6-49D3-8079-B083ADE1FC84}" type="presParOf" srcId="{27209090-7348-4394-9FDD-B657AB0C56AD}" destId="{970264CA-AAB6-40A2-8430-42DC4C8BC626}" srcOrd="2" destOrd="0" presId="urn:microsoft.com/office/officeart/2005/8/layout/radial3"/>
    <dgm:cxn modelId="{4162933F-E0B5-4256-BE04-90A5FADBBEE7}" type="presParOf" srcId="{27209090-7348-4394-9FDD-B657AB0C56AD}" destId="{C7BC7C2E-242F-4A8D-835E-086925B24B29}" srcOrd="3" destOrd="0" presId="urn:microsoft.com/office/officeart/2005/8/layout/radial3"/>
    <dgm:cxn modelId="{A5F447A9-2301-4471-A1CA-E93F46D6ED09}" type="presParOf" srcId="{27209090-7348-4394-9FDD-B657AB0C56AD}" destId="{F6CD4AF2-15E0-412F-9FFA-6831298F3857}" srcOrd="4" destOrd="0" presId="urn:microsoft.com/office/officeart/2005/8/layout/radial3"/>
    <dgm:cxn modelId="{D9F9E897-78A4-4AAE-B089-8C4298C6FE6B}" type="presParOf" srcId="{27209090-7348-4394-9FDD-B657AB0C56AD}" destId="{0E6D341B-6521-4FB1-9820-F750E64D9A4F}" srcOrd="5" destOrd="0" presId="urn:microsoft.com/office/officeart/2005/8/layout/radial3"/>
    <dgm:cxn modelId="{3B53B691-E740-471E-A705-06D0F38ED2D2}" type="presParOf" srcId="{27209090-7348-4394-9FDD-B657AB0C56AD}" destId="{B8B65B1A-B9D1-4997-9559-7FE549FA44B7}" srcOrd="6" destOrd="0" presId="urn:microsoft.com/office/officeart/2005/8/layout/radial3"/>
    <dgm:cxn modelId="{B5A522B0-A2B9-4646-8998-83D90B27C2FA}" type="presParOf" srcId="{27209090-7348-4394-9FDD-B657AB0C56AD}" destId="{91138C52-FEB1-449E-BD1D-CDBA1B0C3A5F}" srcOrd="7" destOrd="0" presId="urn:microsoft.com/office/officeart/2005/8/layout/radial3"/>
    <dgm:cxn modelId="{A69178A6-DD56-4458-AB2F-18A62A4C9D9A}" type="presParOf" srcId="{27209090-7348-4394-9FDD-B657AB0C56AD}" destId="{003EF5DE-FF2F-4435-B230-18AE6535A842}" srcOrd="8" destOrd="0" presId="urn:microsoft.com/office/officeart/2005/8/layout/radial3"/>
    <dgm:cxn modelId="{31F9AE4F-7187-40AB-971F-7EC00EE6A3DF}" type="presParOf" srcId="{27209090-7348-4394-9FDD-B657AB0C56AD}" destId="{130CF357-782B-4D19-87D9-CF0FC15848EF}" srcOrd="9"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EF4D71-5053-4E0E-B2DE-AE886369DC9B}" type="doc">
      <dgm:prSet loTypeId="urn:microsoft.com/office/officeart/2005/8/layout/process5" loCatId="process" qsTypeId="urn:microsoft.com/office/officeart/2005/8/quickstyle/simple4" qsCatId="simple" csTypeId="urn:microsoft.com/office/officeart/2005/8/colors/colorful2" csCatId="colorful" phldr="1"/>
      <dgm:spPr/>
      <dgm:t>
        <a:bodyPr/>
        <a:lstStyle/>
        <a:p>
          <a:endParaRPr lang="tr-TR"/>
        </a:p>
      </dgm:t>
    </dgm:pt>
    <dgm:pt modelId="{A3D5D617-1B59-4B3E-8375-B0C6388ABEA0}">
      <dgm:prSet phldrT="[Metin]"/>
      <dgm:spPr/>
      <dgm:t>
        <a:bodyPr/>
        <a:lstStyle/>
        <a:p>
          <a:r>
            <a:rPr lang="tr-TR" dirty="0" smtClean="0">
              <a:solidFill>
                <a:schemeClr val="bg2"/>
              </a:solidFill>
            </a:rPr>
            <a:t>1.ve 2. ölçümler</a:t>
          </a:r>
          <a:endParaRPr lang="tr-TR" dirty="0">
            <a:solidFill>
              <a:schemeClr val="bg2"/>
            </a:solidFill>
          </a:endParaRPr>
        </a:p>
      </dgm:t>
    </dgm:pt>
    <dgm:pt modelId="{2A784C29-5875-4AE4-8E4D-76254D4AC0C4}" type="parTrans" cxnId="{4FC204C6-970F-4570-8C85-032A3DE61580}">
      <dgm:prSet/>
      <dgm:spPr/>
      <dgm:t>
        <a:bodyPr/>
        <a:lstStyle/>
        <a:p>
          <a:endParaRPr lang="tr-TR">
            <a:solidFill>
              <a:schemeClr val="bg2"/>
            </a:solidFill>
          </a:endParaRPr>
        </a:p>
      </dgm:t>
    </dgm:pt>
    <dgm:pt modelId="{D94D01ED-8F67-4DA2-B694-DC69C08128D0}" type="sibTrans" cxnId="{4FC204C6-970F-4570-8C85-032A3DE61580}">
      <dgm:prSet/>
      <dgm:spPr/>
      <dgm:t>
        <a:bodyPr/>
        <a:lstStyle/>
        <a:p>
          <a:endParaRPr lang="tr-TR">
            <a:solidFill>
              <a:schemeClr val="bg2"/>
            </a:solidFill>
          </a:endParaRPr>
        </a:p>
      </dgm:t>
    </dgm:pt>
    <dgm:pt modelId="{73DC1B92-01BB-4B37-84CA-B377A0A0BF5F}">
      <dgm:prSet phldrT="[Metin]"/>
      <dgm:spPr/>
      <dgm:t>
        <a:bodyPr/>
        <a:lstStyle/>
        <a:p>
          <a:r>
            <a:rPr lang="tr-TR" dirty="0" smtClean="0">
              <a:solidFill>
                <a:schemeClr val="bg2"/>
              </a:solidFill>
            </a:rPr>
            <a:t>3.ölçüm</a:t>
          </a:r>
          <a:endParaRPr lang="tr-TR" dirty="0">
            <a:solidFill>
              <a:schemeClr val="bg2"/>
            </a:solidFill>
          </a:endParaRPr>
        </a:p>
      </dgm:t>
    </dgm:pt>
    <dgm:pt modelId="{CB7B9DE6-E0AA-4AF5-AF8F-113BC9072989}" type="parTrans" cxnId="{DB8C3217-BBD2-4AB6-AA1C-0CD2C587307E}">
      <dgm:prSet/>
      <dgm:spPr/>
      <dgm:t>
        <a:bodyPr/>
        <a:lstStyle/>
        <a:p>
          <a:endParaRPr lang="tr-TR">
            <a:solidFill>
              <a:schemeClr val="bg2"/>
            </a:solidFill>
          </a:endParaRPr>
        </a:p>
      </dgm:t>
    </dgm:pt>
    <dgm:pt modelId="{3B417A83-722B-4F89-AAD2-CA3C3C57B775}" type="sibTrans" cxnId="{DB8C3217-BBD2-4AB6-AA1C-0CD2C587307E}">
      <dgm:prSet/>
      <dgm:spPr/>
      <dgm:t>
        <a:bodyPr/>
        <a:lstStyle/>
        <a:p>
          <a:endParaRPr lang="tr-TR">
            <a:solidFill>
              <a:schemeClr val="bg2"/>
            </a:solidFill>
          </a:endParaRPr>
        </a:p>
      </dgm:t>
    </dgm:pt>
    <dgm:pt modelId="{824BBA72-DDC4-4DE7-BABC-8A651609061B}">
      <dgm:prSet phldrT="[Metin]"/>
      <dgm:spPr/>
      <dgm:t>
        <a:bodyPr/>
        <a:lstStyle/>
        <a:p>
          <a:r>
            <a:rPr lang="tr-TR" dirty="0" smtClean="0">
              <a:solidFill>
                <a:schemeClr val="bg2"/>
              </a:solidFill>
            </a:rPr>
            <a:t>En yakın iki ölçümün ortalaması</a:t>
          </a:r>
          <a:endParaRPr lang="tr-TR" dirty="0">
            <a:solidFill>
              <a:schemeClr val="bg2"/>
            </a:solidFill>
          </a:endParaRPr>
        </a:p>
      </dgm:t>
    </dgm:pt>
    <dgm:pt modelId="{23227E93-B8B8-44CC-83BF-C09F6E822746}" type="parTrans" cxnId="{04F6A8FA-09E1-4827-823A-861C8DBED9F0}">
      <dgm:prSet/>
      <dgm:spPr/>
      <dgm:t>
        <a:bodyPr/>
        <a:lstStyle/>
        <a:p>
          <a:endParaRPr lang="tr-TR">
            <a:solidFill>
              <a:schemeClr val="bg2"/>
            </a:solidFill>
          </a:endParaRPr>
        </a:p>
      </dgm:t>
    </dgm:pt>
    <dgm:pt modelId="{5393F724-9B5F-4365-8C52-075B8DC7351B}" type="sibTrans" cxnId="{04F6A8FA-09E1-4827-823A-861C8DBED9F0}">
      <dgm:prSet/>
      <dgm:spPr/>
      <dgm:t>
        <a:bodyPr/>
        <a:lstStyle/>
        <a:p>
          <a:endParaRPr lang="tr-TR">
            <a:solidFill>
              <a:schemeClr val="bg2"/>
            </a:solidFill>
          </a:endParaRPr>
        </a:p>
      </dgm:t>
    </dgm:pt>
    <dgm:pt modelId="{F9E6F817-F1A3-4890-B593-4F6DDB1311E1}">
      <dgm:prSet phldrT="[Metin]"/>
      <dgm:spPr/>
      <dgm:t>
        <a:bodyPr/>
        <a:lstStyle/>
        <a:p>
          <a:r>
            <a:rPr lang="tr-TR" dirty="0" smtClean="0">
              <a:solidFill>
                <a:schemeClr val="bg2"/>
              </a:solidFill>
            </a:rPr>
            <a:t>Ödül töreni</a:t>
          </a:r>
          <a:endParaRPr lang="tr-TR" dirty="0">
            <a:solidFill>
              <a:schemeClr val="bg2"/>
            </a:solidFill>
          </a:endParaRPr>
        </a:p>
      </dgm:t>
    </dgm:pt>
    <dgm:pt modelId="{FE694F43-4533-40F9-9F6B-BC585DD32FD0}" type="parTrans" cxnId="{351A5955-8D7E-456B-8DC2-AE7A80354DB1}">
      <dgm:prSet/>
      <dgm:spPr/>
      <dgm:t>
        <a:bodyPr/>
        <a:lstStyle/>
        <a:p>
          <a:endParaRPr lang="tr-TR">
            <a:solidFill>
              <a:schemeClr val="bg2"/>
            </a:solidFill>
          </a:endParaRPr>
        </a:p>
      </dgm:t>
    </dgm:pt>
    <dgm:pt modelId="{66073B84-3902-49A9-A0B5-8A8A7E13F9E6}" type="sibTrans" cxnId="{351A5955-8D7E-456B-8DC2-AE7A80354DB1}">
      <dgm:prSet/>
      <dgm:spPr/>
      <dgm:t>
        <a:bodyPr/>
        <a:lstStyle/>
        <a:p>
          <a:endParaRPr lang="tr-TR">
            <a:solidFill>
              <a:schemeClr val="bg2"/>
            </a:solidFill>
          </a:endParaRPr>
        </a:p>
      </dgm:t>
    </dgm:pt>
    <dgm:pt modelId="{CD633BD5-A6F6-4BF4-95D4-FF03BD5741FD}">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bg2"/>
              </a:solidFill>
            </a:rPr>
            <a:t>Saha değerlendirmesi</a:t>
          </a:r>
        </a:p>
        <a:p>
          <a:endParaRPr lang="tr-TR" dirty="0">
            <a:solidFill>
              <a:schemeClr val="bg2"/>
            </a:solidFill>
          </a:endParaRPr>
        </a:p>
      </dgm:t>
    </dgm:pt>
    <dgm:pt modelId="{76CF6EAA-0578-44B2-80AF-35DB705E1538}" type="parTrans" cxnId="{32068E6A-52D3-4E4B-9973-CF962DC24B0A}">
      <dgm:prSet/>
      <dgm:spPr/>
      <dgm:t>
        <a:bodyPr/>
        <a:lstStyle/>
        <a:p>
          <a:endParaRPr lang="tr-TR">
            <a:solidFill>
              <a:schemeClr val="bg2"/>
            </a:solidFill>
          </a:endParaRPr>
        </a:p>
      </dgm:t>
    </dgm:pt>
    <dgm:pt modelId="{286ED783-B872-4F88-82E8-46B85E6F2F06}" type="sibTrans" cxnId="{32068E6A-52D3-4E4B-9973-CF962DC24B0A}">
      <dgm:prSet/>
      <dgm:spPr/>
      <dgm:t>
        <a:bodyPr/>
        <a:lstStyle/>
        <a:p>
          <a:endParaRPr lang="tr-TR">
            <a:solidFill>
              <a:schemeClr val="bg2"/>
            </a:solidFill>
          </a:endParaRPr>
        </a:p>
      </dgm:t>
    </dgm:pt>
    <dgm:pt modelId="{18BCC0F2-18BD-439A-8AC9-6F538E0E7D7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bg2"/>
              </a:solidFill>
            </a:rPr>
            <a:t>İlk 2 ölçümün ortalaması </a:t>
          </a:r>
        </a:p>
        <a:p>
          <a:pPr defTabSz="889000">
            <a:lnSpc>
              <a:spcPct val="90000"/>
            </a:lnSpc>
            <a:spcBef>
              <a:spcPct val="0"/>
            </a:spcBef>
            <a:spcAft>
              <a:spcPct val="35000"/>
            </a:spcAft>
          </a:pPr>
          <a:endParaRPr lang="tr-TR" dirty="0">
            <a:solidFill>
              <a:schemeClr val="bg2"/>
            </a:solidFill>
          </a:endParaRPr>
        </a:p>
      </dgm:t>
    </dgm:pt>
    <dgm:pt modelId="{1AFCEE0A-3704-4F32-BB16-CBD5B54DC146}" type="parTrans" cxnId="{59FFE5DF-367E-426A-8789-C6759F45B6A4}">
      <dgm:prSet/>
      <dgm:spPr/>
      <dgm:t>
        <a:bodyPr/>
        <a:lstStyle/>
        <a:p>
          <a:endParaRPr lang="tr-TR">
            <a:solidFill>
              <a:schemeClr val="bg2"/>
            </a:solidFill>
          </a:endParaRPr>
        </a:p>
      </dgm:t>
    </dgm:pt>
    <dgm:pt modelId="{622A1C0F-9D5E-4C30-A8C8-957E264AD5A3}" type="sibTrans" cxnId="{59FFE5DF-367E-426A-8789-C6759F45B6A4}">
      <dgm:prSet/>
      <dgm:spPr/>
      <dgm:t>
        <a:bodyPr/>
        <a:lstStyle/>
        <a:p>
          <a:endParaRPr lang="tr-TR">
            <a:solidFill>
              <a:schemeClr val="bg2"/>
            </a:solidFill>
          </a:endParaRPr>
        </a:p>
      </dgm:t>
    </dgm:pt>
    <dgm:pt modelId="{41167670-2D73-4C7D-92C5-55063D282DC0}" type="pres">
      <dgm:prSet presAssocID="{E2EF4D71-5053-4E0E-B2DE-AE886369DC9B}" presName="diagram" presStyleCnt="0">
        <dgm:presLayoutVars>
          <dgm:dir/>
          <dgm:resizeHandles val="exact"/>
        </dgm:presLayoutVars>
      </dgm:prSet>
      <dgm:spPr/>
      <dgm:t>
        <a:bodyPr/>
        <a:lstStyle/>
        <a:p>
          <a:endParaRPr lang="tr-TR"/>
        </a:p>
      </dgm:t>
    </dgm:pt>
    <dgm:pt modelId="{657CD046-B288-449C-9D8B-C528DE9B4FEE}" type="pres">
      <dgm:prSet presAssocID="{A3D5D617-1B59-4B3E-8375-B0C6388ABEA0}" presName="node" presStyleLbl="node1" presStyleIdx="0" presStyleCnt="6">
        <dgm:presLayoutVars>
          <dgm:bulletEnabled val="1"/>
        </dgm:presLayoutVars>
      </dgm:prSet>
      <dgm:spPr/>
      <dgm:t>
        <a:bodyPr/>
        <a:lstStyle/>
        <a:p>
          <a:endParaRPr lang="tr-TR"/>
        </a:p>
      </dgm:t>
    </dgm:pt>
    <dgm:pt modelId="{B23A6BA6-26C3-48E1-96CA-82321A8027A0}" type="pres">
      <dgm:prSet presAssocID="{D94D01ED-8F67-4DA2-B694-DC69C08128D0}" presName="sibTrans" presStyleLbl="sibTrans2D1" presStyleIdx="0" presStyleCnt="5" custScaleX="168534"/>
      <dgm:spPr/>
      <dgm:t>
        <a:bodyPr/>
        <a:lstStyle/>
        <a:p>
          <a:endParaRPr lang="tr-TR"/>
        </a:p>
      </dgm:t>
    </dgm:pt>
    <dgm:pt modelId="{009732C0-5FB3-4B90-811F-22FC2D6F82A4}" type="pres">
      <dgm:prSet presAssocID="{D94D01ED-8F67-4DA2-B694-DC69C08128D0}" presName="connectorText" presStyleLbl="sibTrans2D1" presStyleIdx="0" presStyleCnt="5"/>
      <dgm:spPr/>
      <dgm:t>
        <a:bodyPr/>
        <a:lstStyle/>
        <a:p>
          <a:endParaRPr lang="tr-TR"/>
        </a:p>
      </dgm:t>
    </dgm:pt>
    <dgm:pt modelId="{090AEE52-7D23-47E0-8C9D-115C7351EE33}" type="pres">
      <dgm:prSet presAssocID="{73DC1B92-01BB-4B37-84CA-B377A0A0BF5F}" presName="node" presStyleLbl="node1" presStyleIdx="1" presStyleCnt="6">
        <dgm:presLayoutVars>
          <dgm:bulletEnabled val="1"/>
        </dgm:presLayoutVars>
      </dgm:prSet>
      <dgm:spPr/>
      <dgm:t>
        <a:bodyPr/>
        <a:lstStyle/>
        <a:p>
          <a:endParaRPr lang="tr-TR"/>
        </a:p>
      </dgm:t>
    </dgm:pt>
    <dgm:pt modelId="{C61F1ABC-1E02-4AAE-9E16-89B634C37F89}" type="pres">
      <dgm:prSet presAssocID="{3B417A83-722B-4F89-AAD2-CA3C3C57B775}" presName="sibTrans" presStyleLbl="sibTrans2D1" presStyleIdx="1" presStyleCnt="5" custScaleX="174730"/>
      <dgm:spPr/>
      <dgm:t>
        <a:bodyPr/>
        <a:lstStyle/>
        <a:p>
          <a:endParaRPr lang="tr-TR"/>
        </a:p>
      </dgm:t>
    </dgm:pt>
    <dgm:pt modelId="{A2683A1E-0128-4C89-B7DF-F38BBC2392B6}" type="pres">
      <dgm:prSet presAssocID="{3B417A83-722B-4F89-AAD2-CA3C3C57B775}" presName="connectorText" presStyleLbl="sibTrans2D1" presStyleIdx="1" presStyleCnt="5"/>
      <dgm:spPr/>
      <dgm:t>
        <a:bodyPr/>
        <a:lstStyle/>
        <a:p>
          <a:endParaRPr lang="tr-TR"/>
        </a:p>
      </dgm:t>
    </dgm:pt>
    <dgm:pt modelId="{376BBF8D-ABE9-4B90-8AE3-A2875A95E713}" type="pres">
      <dgm:prSet presAssocID="{824BBA72-DDC4-4DE7-BABC-8A651609061B}" presName="node" presStyleLbl="node1" presStyleIdx="2" presStyleCnt="6">
        <dgm:presLayoutVars>
          <dgm:bulletEnabled val="1"/>
        </dgm:presLayoutVars>
      </dgm:prSet>
      <dgm:spPr/>
      <dgm:t>
        <a:bodyPr/>
        <a:lstStyle/>
        <a:p>
          <a:endParaRPr lang="tr-TR"/>
        </a:p>
      </dgm:t>
    </dgm:pt>
    <dgm:pt modelId="{D0AF4E0E-2E32-4E03-88BB-129F18395F8E}" type="pres">
      <dgm:prSet presAssocID="{5393F724-9B5F-4365-8C52-075B8DC7351B}" presName="sibTrans" presStyleLbl="sibTrans2D1" presStyleIdx="2" presStyleCnt="5" custAng="3130387" custScaleX="304216" custLinFactX="-149259" custLinFactNeighborX="-200000" custLinFactNeighborY="-7805"/>
      <dgm:spPr/>
      <dgm:t>
        <a:bodyPr/>
        <a:lstStyle/>
        <a:p>
          <a:endParaRPr lang="tr-TR"/>
        </a:p>
      </dgm:t>
    </dgm:pt>
    <dgm:pt modelId="{79006E2A-1AEE-49B3-A677-562B2BAC1FFB}" type="pres">
      <dgm:prSet presAssocID="{5393F724-9B5F-4365-8C52-075B8DC7351B}" presName="connectorText" presStyleLbl="sibTrans2D1" presStyleIdx="2" presStyleCnt="5"/>
      <dgm:spPr/>
      <dgm:t>
        <a:bodyPr/>
        <a:lstStyle/>
        <a:p>
          <a:endParaRPr lang="tr-TR"/>
        </a:p>
      </dgm:t>
    </dgm:pt>
    <dgm:pt modelId="{6DCA02E8-5F99-4BA2-A7CB-1A87FDE7249E}" type="pres">
      <dgm:prSet presAssocID="{F9E6F817-F1A3-4890-B593-4F6DDB1311E1}" presName="node" presStyleLbl="node1" presStyleIdx="3" presStyleCnt="6">
        <dgm:presLayoutVars>
          <dgm:bulletEnabled val="1"/>
        </dgm:presLayoutVars>
      </dgm:prSet>
      <dgm:spPr/>
      <dgm:t>
        <a:bodyPr/>
        <a:lstStyle/>
        <a:p>
          <a:endParaRPr lang="tr-TR"/>
        </a:p>
      </dgm:t>
    </dgm:pt>
    <dgm:pt modelId="{4CF28948-1993-4394-B790-9CE8148BE0A8}" type="pres">
      <dgm:prSet presAssocID="{66073B84-3902-49A9-A0B5-8A8A7E13F9E6}" presName="sibTrans" presStyleLbl="sibTrans2D1" presStyleIdx="3" presStyleCnt="5" custAng="10800000" custScaleX="177000" custScaleY="120747" custLinFactNeighborX="-2876" custLinFactNeighborY="552"/>
      <dgm:spPr/>
      <dgm:t>
        <a:bodyPr/>
        <a:lstStyle/>
        <a:p>
          <a:endParaRPr lang="tr-TR"/>
        </a:p>
      </dgm:t>
    </dgm:pt>
    <dgm:pt modelId="{3E5D47E3-E17B-4031-9DBA-D7BAF43A22D9}" type="pres">
      <dgm:prSet presAssocID="{66073B84-3902-49A9-A0B5-8A8A7E13F9E6}" presName="connectorText" presStyleLbl="sibTrans2D1" presStyleIdx="3" presStyleCnt="5"/>
      <dgm:spPr/>
      <dgm:t>
        <a:bodyPr/>
        <a:lstStyle/>
        <a:p>
          <a:endParaRPr lang="tr-TR"/>
        </a:p>
      </dgm:t>
    </dgm:pt>
    <dgm:pt modelId="{A440371D-B2B1-4B6D-B14C-378E9A5AA703}" type="pres">
      <dgm:prSet presAssocID="{CD633BD5-A6F6-4BF4-95D4-FF03BD5741FD}" presName="node" presStyleLbl="node1" presStyleIdx="4" presStyleCnt="6">
        <dgm:presLayoutVars>
          <dgm:bulletEnabled val="1"/>
        </dgm:presLayoutVars>
      </dgm:prSet>
      <dgm:spPr/>
      <dgm:t>
        <a:bodyPr/>
        <a:lstStyle/>
        <a:p>
          <a:endParaRPr lang="tr-TR"/>
        </a:p>
      </dgm:t>
    </dgm:pt>
    <dgm:pt modelId="{6F85FDD1-1352-4734-9D9B-FBB6ACA3128D}" type="pres">
      <dgm:prSet presAssocID="{286ED783-B872-4F88-82E8-46B85E6F2F06}" presName="sibTrans" presStyleLbl="sibTrans2D1" presStyleIdx="4" presStyleCnt="5" custAng="10800000" custScaleX="162617"/>
      <dgm:spPr/>
      <dgm:t>
        <a:bodyPr/>
        <a:lstStyle/>
        <a:p>
          <a:endParaRPr lang="tr-TR"/>
        </a:p>
      </dgm:t>
    </dgm:pt>
    <dgm:pt modelId="{C8AD7583-7B36-4B8C-9692-2773D7DD8332}" type="pres">
      <dgm:prSet presAssocID="{286ED783-B872-4F88-82E8-46B85E6F2F06}" presName="connectorText" presStyleLbl="sibTrans2D1" presStyleIdx="4" presStyleCnt="5"/>
      <dgm:spPr/>
      <dgm:t>
        <a:bodyPr/>
        <a:lstStyle/>
        <a:p>
          <a:endParaRPr lang="tr-TR"/>
        </a:p>
      </dgm:t>
    </dgm:pt>
    <dgm:pt modelId="{5B0ADBCD-6D00-4EB9-A098-BD04157B267F}" type="pres">
      <dgm:prSet presAssocID="{18BCC0F2-18BD-439A-8AC9-6F538E0E7D7F}" presName="node" presStyleLbl="node1" presStyleIdx="5" presStyleCnt="6">
        <dgm:presLayoutVars>
          <dgm:bulletEnabled val="1"/>
        </dgm:presLayoutVars>
      </dgm:prSet>
      <dgm:spPr/>
      <dgm:t>
        <a:bodyPr/>
        <a:lstStyle/>
        <a:p>
          <a:endParaRPr lang="tr-TR"/>
        </a:p>
      </dgm:t>
    </dgm:pt>
  </dgm:ptLst>
  <dgm:cxnLst>
    <dgm:cxn modelId="{E7375D0A-0994-45B3-A981-898EFEB8FAFA}" type="presOf" srcId="{CD633BD5-A6F6-4BF4-95D4-FF03BD5741FD}" destId="{A440371D-B2B1-4B6D-B14C-378E9A5AA703}" srcOrd="0" destOrd="0" presId="urn:microsoft.com/office/officeart/2005/8/layout/process5"/>
    <dgm:cxn modelId="{A19BD772-6894-4901-BDEA-6486838F3BE2}" type="presOf" srcId="{5393F724-9B5F-4365-8C52-075B8DC7351B}" destId="{D0AF4E0E-2E32-4E03-88BB-129F18395F8E}" srcOrd="0" destOrd="0" presId="urn:microsoft.com/office/officeart/2005/8/layout/process5"/>
    <dgm:cxn modelId="{32068E6A-52D3-4E4B-9973-CF962DC24B0A}" srcId="{E2EF4D71-5053-4E0E-B2DE-AE886369DC9B}" destId="{CD633BD5-A6F6-4BF4-95D4-FF03BD5741FD}" srcOrd="4" destOrd="0" parTransId="{76CF6EAA-0578-44B2-80AF-35DB705E1538}" sibTransId="{286ED783-B872-4F88-82E8-46B85E6F2F06}"/>
    <dgm:cxn modelId="{4145D4C8-AC73-428C-9928-138B0F1F6FA8}" type="presOf" srcId="{18BCC0F2-18BD-439A-8AC9-6F538E0E7D7F}" destId="{5B0ADBCD-6D00-4EB9-A098-BD04157B267F}" srcOrd="0" destOrd="0" presId="urn:microsoft.com/office/officeart/2005/8/layout/process5"/>
    <dgm:cxn modelId="{04F6A8FA-09E1-4827-823A-861C8DBED9F0}" srcId="{E2EF4D71-5053-4E0E-B2DE-AE886369DC9B}" destId="{824BBA72-DDC4-4DE7-BABC-8A651609061B}" srcOrd="2" destOrd="0" parTransId="{23227E93-B8B8-44CC-83BF-C09F6E822746}" sibTransId="{5393F724-9B5F-4365-8C52-075B8DC7351B}"/>
    <dgm:cxn modelId="{D4F634B3-4BA1-4A1D-A3E8-B71D34BDF230}" type="presOf" srcId="{D94D01ED-8F67-4DA2-B694-DC69C08128D0}" destId="{B23A6BA6-26C3-48E1-96CA-82321A8027A0}" srcOrd="0" destOrd="0" presId="urn:microsoft.com/office/officeart/2005/8/layout/process5"/>
    <dgm:cxn modelId="{B120A19E-AAA8-43A6-B00E-F5DC7B852CEC}" type="presOf" srcId="{824BBA72-DDC4-4DE7-BABC-8A651609061B}" destId="{376BBF8D-ABE9-4B90-8AE3-A2875A95E713}" srcOrd="0" destOrd="0" presId="urn:microsoft.com/office/officeart/2005/8/layout/process5"/>
    <dgm:cxn modelId="{0BBB4BEA-926A-46C2-B46E-FDD14E8B462F}" type="presOf" srcId="{66073B84-3902-49A9-A0B5-8A8A7E13F9E6}" destId="{3E5D47E3-E17B-4031-9DBA-D7BAF43A22D9}" srcOrd="1" destOrd="0" presId="urn:microsoft.com/office/officeart/2005/8/layout/process5"/>
    <dgm:cxn modelId="{A7D3964B-66B3-4FA3-B8DB-0CB3E0F99CB5}" type="presOf" srcId="{D94D01ED-8F67-4DA2-B694-DC69C08128D0}" destId="{009732C0-5FB3-4B90-811F-22FC2D6F82A4}" srcOrd="1" destOrd="0" presId="urn:microsoft.com/office/officeart/2005/8/layout/process5"/>
    <dgm:cxn modelId="{A4DEDCEA-AE43-4422-A4BE-DE23959C864D}" type="presOf" srcId="{A3D5D617-1B59-4B3E-8375-B0C6388ABEA0}" destId="{657CD046-B288-449C-9D8B-C528DE9B4FEE}" srcOrd="0" destOrd="0" presId="urn:microsoft.com/office/officeart/2005/8/layout/process5"/>
    <dgm:cxn modelId="{E95512F3-3F68-45D8-AEF9-FC74514F615B}" type="presOf" srcId="{3B417A83-722B-4F89-AAD2-CA3C3C57B775}" destId="{A2683A1E-0128-4C89-B7DF-F38BBC2392B6}" srcOrd="1" destOrd="0" presId="urn:microsoft.com/office/officeart/2005/8/layout/process5"/>
    <dgm:cxn modelId="{69979D07-FC2D-4917-98C2-B81EA03C485D}" type="presOf" srcId="{3B417A83-722B-4F89-AAD2-CA3C3C57B775}" destId="{C61F1ABC-1E02-4AAE-9E16-89B634C37F89}" srcOrd="0" destOrd="0" presId="urn:microsoft.com/office/officeart/2005/8/layout/process5"/>
    <dgm:cxn modelId="{351A5955-8D7E-456B-8DC2-AE7A80354DB1}" srcId="{E2EF4D71-5053-4E0E-B2DE-AE886369DC9B}" destId="{F9E6F817-F1A3-4890-B593-4F6DDB1311E1}" srcOrd="3" destOrd="0" parTransId="{FE694F43-4533-40F9-9F6B-BC585DD32FD0}" sibTransId="{66073B84-3902-49A9-A0B5-8A8A7E13F9E6}"/>
    <dgm:cxn modelId="{638E69EC-65FC-4A57-9E62-BA44544C34D3}" type="presOf" srcId="{286ED783-B872-4F88-82E8-46B85E6F2F06}" destId="{C8AD7583-7B36-4B8C-9692-2773D7DD8332}" srcOrd="1" destOrd="0" presId="urn:microsoft.com/office/officeart/2005/8/layout/process5"/>
    <dgm:cxn modelId="{C57638CC-1A90-467E-94E1-871E8D2A4DBC}" type="presOf" srcId="{73DC1B92-01BB-4B37-84CA-B377A0A0BF5F}" destId="{090AEE52-7D23-47E0-8C9D-115C7351EE33}" srcOrd="0" destOrd="0" presId="urn:microsoft.com/office/officeart/2005/8/layout/process5"/>
    <dgm:cxn modelId="{DB8C3217-BBD2-4AB6-AA1C-0CD2C587307E}" srcId="{E2EF4D71-5053-4E0E-B2DE-AE886369DC9B}" destId="{73DC1B92-01BB-4B37-84CA-B377A0A0BF5F}" srcOrd="1" destOrd="0" parTransId="{CB7B9DE6-E0AA-4AF5-AF8F-113BC9072989}" sibTransId="{3B417A83-722B-4F89-AAD2-CA3C3C57B775}"/>
    <dgm:cxn modelId="{5D8FE60B-A595-4F34-A327-38671354E5BB}" type="presOf" srcId="{5393F724-9B5F-4365-8C52-075B8DC7351B}" destId="{79006E2A-1AEE-49B3-A677-562B2BAC1FFB}" srcOrd="1" destOrd="0" presId="urn:microsoft.com/office/officeart/2005/8/layout/process5"/>
    <dgm:cxn modelId="{07CD0B92-60B9-47A7-904B-A771C35986C8}" type="presOf" srcId="{286ED783-B872-4F88-82E8-46B85E6F2F06}" destId="{6F85FDD1-1352-4734-9D9B-FBB6ACA3128D}" srcOrd="0" destOrd="0" presId="urn:microsoft.com/office/officeart/2005/8/layout/process5"/>
    <dgm:cxn modelId="{60C73413-FD3A-4F14-94C1-A6A01069C5CA}" type="presOf" srcId="{66073B84-3902-49A9-A0B5-8A8A7E13F9E6}" destId="{4CF28948-1993-4394-B790-9CE8148BE0A8}" srcOrd="0" destOrd="0" presId="urn:microsoft.com/office/officeart/2005/8/layout/process5"/>
    <dgm:cxn modelId="{1643A637-CE93-47F6-BD37-DF00FA38DDF6}" type="presOf" srcId="{E2EF4D71-5053-4E0E-B2DE-AE886369DC9B}" destId="{41167670-2D73-4C7D-92C5-55063D282DC0}" srcOrd="0" destOrd="0" presId="urn:microsoft.com/office/officeart/2005/8/layout/process5"/>
    <dgm:cxn modelId="{59FFE5DF-367E-426A-8789-C6759F45B6A4}" srcId="{E2EF4D71-5053-4E0E-B2DE-AE886369DC9B}" destId="{18BCC0F2-18BD-439A-8AC9-6F538E0E7D7F}" srcOrd="5" destOrd="0" parTransId="{1AFCEE0A-3704-4F32-BB16-CBD5B54DC146}" sibTransId="{622A1C0F-9D5E-4C30-A8C8-957E264AD5A3}"/>
    <dgm:cxn modelId="{4FC204C6-970F-4570-8C85-032A3DE61580}" srcId="{E2EF4D71-5053-4E0E-B2DE-AE886369DC9B}" destId="{A3D5D617-1B59-4B3E-8375-B0C6388ABEA0}" srcOrd="0" destOrd="0" parTransId="{2A784C29-5875-4AE4-8E4D-76254D4AC0C4}" sibTransId="{D94D01ED-8F67-4DA2-B694-DC69C08128D0}"/>
    <dgm:cxn modelId="{69E54C9A-8221-4A25-9334-10756B2F1E98}" type="presOf" srcId="{F9E6F817-F1A3-4890-B593-4F6DDB1311E1}" destId="{6DCA02E8-5F99-4BA2-A7CB-1A87FDE7249E}" srcOrd="0" destOrd="0" presId="urn:microsoft.com/office/officeart/2005/8/layout/process5"/>
    <dgm:cxn modelId="{92063E85-7255-4BA5-9AC3-E89DD68ABD24}" type="presParOf" srcId="{41167670-2D73-4C7D-92C5-55063D282DC0}" destId="{657CD046-B288-449C-9D8B-C528DE9B4FEE}" srcOrd="0" destOrd="0" presId="urn:microsoft.com/office/officeart/2005/8/layout/process5"/>
    <dgm:cxn modelId="{1703B417-1BBF-4048-8757-7E4048FF5C44}" type="presParOf" srcId="{41167670-2D73-4C7D-92C5-55063D282DC0}" destId="{B23A6BA6-26C3-48E1-96CA-82321A8027A0}" srcOrd="1" destOrd="0" presId="urn:microsoft.com/office/officeart/2005/8/layout/process5"/>
    <dgm:cxn modelId="{DA39BBC0-9D67-4C0A-B19F-7FF5BC2B97F0}" type="presParOf" srcId="{B23A6BA6-26C3-48E1-96CA-82321A8027A0}" destId="{009732C0-5FB3-4B90-811F-22FC2D6F82A4}" srcOrd="0" destOrd="0" presId="urn:microsoft.com/office/officeart/2005/8/layout/process5"/>
    <dgm:cxn modelId="{E0D92F47-16BD-4FD6-A15A-DB4325C3DB74}" type="presParOf" srcId="{41167670-2D73-4C7D-92C5-55063D282DC0}" destId="{090AEE52-7D23-47E0-8C9D-115C7351EE33}" srcOrd="2" destOrd="0" presId="urn:microsoft.com/office/officeart/2005/8/layout/process5"/>
    <dgm:cxn modelId="{8AA13CF1-50DA-41BB-BFAD-0EE10772CA0D}" type="presParOf" srcId="{41167670-2D73-4C7D-92C5-55063D282DC0}" destId="{C61F1ABC-1E02-4AAE-9E16-89B634C37F89}" srcOrd="3" destOrd="0" presId="urn:microsoft.com/office/officeart/2005/8/layout/process5"/>
    <dgm:cxn modelId="{2A5EBCAE-FCB2-457E-8C79-683C7EC4AD68}" type="presParOf" srcId="{C61F1ABC-1E02-4AAE-9E16-89B634C37F89}" destId="{A2683A1E-0128-4C89-B7DF-F38BBC2392B6}" srcOrd="0" destOrd="0" presId="urn:microsoft.com/office/officeart/2005/8/layout/process5"/>
    <dgm:cxn modelId="{4120FB8A-244C-4D51-980D-411CB3691888}" type="presParOf" srcId="{41167670-2D73-4C7D-92C5-55063D282DC0}" destId="{376BBF8D-ABE9-4B90-8AE3-A2875A95E713}" srcOrd="4" destOrd="0" presId="urn:microsoft.com/office/officeart/2005/8/layout/process5"/>
    <dgm:cxn modelId="{396063B6-A603-4FEA-A1A4-EEA7C9684370}" type="presParOf" srcId="{41167670-2D73-4C7D-92C5-55063D282DC0}" destId="{D0AF4E0E-2E32-4E03-88BB-129F18395F8E}" srcOrd="5" destOrd="0" presId="urn:microsoft.com/office/officeart/2005/8/layout/process5"/>
    <dgm:cxn modelId="{6AE62690-217F-40A6-B12C-F6C871B6F800}" type="presParOf" srcId="{D0AF4E0E-2E32-4E03-88BB-129F18395F8E}" destId="{79006E2A-1AEE-49B3-A677-562B2BAC1FFB}" srcOrd="0" destOrd="0" presId="urn:microsoft.com/office/officeart/2005/8/layout/process5"/>
    <dgm:cxn modelId="{133A571E-6A9E-4431-BD61-7BB980B571C7}" type="presParOf" srcId="{41167670-2D73-4C7D-92C5-55063D282DC0}" destId="{6DCA02E8-5F99-4BA2-A7CB-1A87FDE7249E}" srcOrd="6" destOrd="0" presId="urn:microsoft.com/office/officeart/2005/8/layout/process5"/>
    <dgm:cxn modelId="{6F5988B3-0172-4262-9E25-63535B42F5C2}" type="presParOf" srcId="{41167670-2D73-4C7D-92C5-55063D282DC0}" destId="{4CF28948-1993-4394-B790-9CE8148BE0A8}" srcOrd="7" destOrd="0" presId="urn:microsoft.com/office/officeart/2005/8/layout/process5"/>
    <dgm:cxn modelId="{FFF33943-5F2F-4CF7-9708-71E03C72A59A}" type="presParOf" srcId="{4CF28948-1993-4394-B790-9CE8148BE0A8}" destId="{3E5D47E3-E17B-4031-9DBA-D7BAF43A22D9}" srcOrd="0" destOrd="0" presId="urn:microsoft.com/office/officeart/2005/8/layout/process5"/>
    <dgm:cxn modelId="{6C636BFC-1877-45E5-9181-48190939EB51}" type="presParOf" srcId="{41167670-2D73-4C7D-92C5-55063D282DC0}" destId="{A440371D-B2B1-4B6D-B14C-378E9A5AA703}" srcOrd="8" destOrd="0" presId="urn:microsoft.com/office/officeart/2005/8/layout/process5"/>
    <dgm:cxn modelId="{23BF4550-9597-471E-964F-83BBF0211E34}" type="presParOf" srcId="{41167670-2D73-4C7D-92C5-55063D282DC0}" destId="{6F85FDD1-1352-4734-9D9B-FBB6ACA3128D}" srcOrd="9" destOrd="0" presId="urn:microsoft.com/office/officeart/2005/8/layout/process5"/>
    <dgm:cxn modelId="{301E3BEF-F228-4054-82A3-CA71B82DBFBD}" type="presParOf" srcId="{6F85FDD1-1352-4734-9D9B-FBB6ACA3128D}" destId="{C8AD7583-7B36-4B8C-9692-2773D7DD8332}" srcOrd="0" destOrd="0" presId="urn:microsoft.com/office/officeart/2005/8/layout/process5"/>
    <dgm:cxn modelId="{0E58A390-9B2B-4C00-9A09-083B99A958D9}" type="presParOf" srcId="{41167670-2D73-4C7D-92C5-55063D282DC0}" destId="{5B0ADBCD-6D00-4EB9-A098-BD04157B267F}"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97EE6CEE-96B0-4E9B-BAB4-22E6592DEBFF}">
      <dgm:prSet phldrT="[Metin]"/>
      <dgm:spPr/>
      <dgm:t>
        <a:bodyPr/>
        <a:lstStyle/>
        <a:p>
          <a:r>
            <a:rPr lang="tr-TR" dirty="0" smtClean="0"/>
            <a:t>İstanbul</a:t>
          </a:r>
          <a:endParaRPr lang="tr-TR" dirty="0"/>
        </a:p>
      </dgm:t>
    </dgm:pt>
    <dgm:pt modelId="{AF712545-2FDF-470E-BF02-6F2A38FDBD51}" type="parTrans" cxnId="{63AC21EE-1669-4B98-9D11-4B78A46571EB}">
      <dgm:prSet/>
      <dgm:spPr/>
      <dgm:t>
        <a:bodyPr/>
        <a:lstStyle/>
        <a:p>
          <a:endParaRPr lang="tr-TR"/>
        </a:p>
      </dgm:t>
    </dgm:pt>
    <dgm:pt modelId="{EA628102-B0C5-4633-B7B3-ECB79CA62875}" type="sibTrans" cxnId="{63AC21EE-1669-4B98-9D11-4B78A46571EB}">
      <dgm:prSet/>
      <dgm:spPr/>
      <dgm:t>
        <a:bodyPr/>
        <a:lstStyle/>
        <a:p>
          <a:endParaRPr lang="tr-TR"/>
        </a:p>
      </dgm:t>
    </dgm:pt>
    <dgm:pt modelId="{7B4AB65D-7F67-4E68-8146-B183E3A6ADA2}">
      <dgm:prSet phldrT="[Metin]"/>
      <dgm:spPr/>
      <dgm:t>
        <a:bodyPr/>
        <a:lstStyle/>
        <a:p>
          <a:r>
            <a:rPr lang="tr-TR" dirty="0" smtClean="0"/>
            <a:t>Batı Marmara</a:t>
          </a:r>
          <a:endParaRPr lang="tr-TR" dirty="0"/>
        </a:p>
      </dgm:t>
    </dgm:pt>
    <dgm:pt modelId="{FA689873-069F-4ACB-A7E1-A1FA326C224D}" type="parTrans" cxnId="{894498C8-9F96-4957-9ED8-56804C65276C}">
      <dgm:prSet/>
      <dgm:spPr/>
      <dgm:t>
        <a:bodyPr/>
        <a:lstStyle/>
        <a:p>
          <a:endParaRPr lang="tr-TR"/>
        </a:p>
      </dgm:t>
    </dgm:pt>
    <dgm:pt modelId="{2108E5BC-25DA-4822-AFED-A77DFD259616}" type="sibTrans" cxnId="{894498C8-9F96-4957-9ED8-56804C65276C}">
      <dgm:prSet/>
      <dgm:spPr/>
      <dgm:t>
        <a:bodyPr/>
        <a:lstStyle/>
        <a:p>
          <a:endParaRPr lang="tr-TR"/>
        </a:p>
      </dgm:t>
    </dgm:pt>
    <dgm:pt modelId="{B9B850A4-EC98-46A0-8BB3-A35925D615B5}">
      <dgm:prSet phldrT="[Metin]"/>
      <dgm:spPr/>
      <dgm:t>
        <a:bodyPr/>
        <a:lstStyle/>
        <a:p>
          <a:r>
            <a:rPr lang="tr-TR" dirty="0" smtClean="0"/>
            <a:t>Ege</a:t>
          </a:r>
          <a:endParaRPr lang="tr-TR" dirty="0"/>
        </a:p>
      </dgm:t>
    </dgm:pt>
    <dgm:pt modelId="{0CEAABFB-A35E-49F5-A3FE-69305D0EAFBF}" type="parTrans" cxnId="{EA1E8B0F-433F-43E5-AE9B-4FC223C070DC}">
      <dgm:prSet/>
      <dgm:spPr/>
      <dgm:t>
        <a:bodyPr/>
        <a:lstStyle/>
        <a:p>
          <a:endParaRPr lang="tr-TR"/>
        </a:p>
      </dgm:t>
    </dgm:pt>
    <dgm:pt modelId="{C1DF613C-F574-4BDA-AAA5-D3FA4985F194}" type="sibTrans" cxnId="{EA1E8B0F-433F-43E5-AE9B-4FC223C070DC}">
      <dgm:prSet/>
      <dgm:spPr/>
      <dgm:t>
        <a:bodyPr/>
        <a:lstStyle/>
        <a:p>
          <a:endParaRPr lang="tr-TR"/>
        </a:p>
      </dgm:t>
    </dgm:pt>
    <dgm:pt modelId="{0D09CC11-190A-44A9-BFAB-95A68000ED50}">
      <dgm:prSet phldrT="[Metin]"/>
      <dgm:spPr/>
      <dgm:t>
        <a:bodyPr/>
        <a:lstStyle/>
        <a:p>
          <a:r>
            <a:rPr lang="tr-TR" dirty="0" smtClean="0"/>
            <a:t>Doğu Marmara</a:t>
          </a:r>
          <a:endParaRPr lang="tr-TR" dirty="0"/>
        </a:p>
      </dgm:t>
    </dgm:pt>
    <dgm:pt modelId="{7163DC00-8399-432C-991F-DF1E68F0EA1D}" type="parTrans" cxnId="{41867A25-DACC-4F7D-B664-0FD4AAC0F945}">
      <dgm:prSet/>
      <dgm:spPr/>
      <dgm:t>
        <a:bodyPr/>
        <a:lstStyle/>
        <a:p>
          <a:endParaRPr lang="tr-TR"/>
        </a:p>
      </dgm:t>
    </dgm:pt>
    <dgm:pt modelId="{E686B581-682D-4BF9-9FD1-0BED75CE2D86}" type="sibTrans" cxnId="{41867A25-DACC-4F7D-B664-0FD4AAC0F945}">
      <dgm:prSet/>
      <dgm:spPr/>
      <dgm:t>
        <a:bodyPr/>
        <a:lstStyle/>
        <a:p>
          <a:endParaRPr lang="tr-TR"/>
        </a:p>
      </dgm:t>
    </dgm:pt>
    <dgm:pt modelId="{E62EE73C-3950-48CF-A21A-895596062708}">
      <dgm:prSet/>
      <dgm:spPr/>
      <dgm:t>
        <a:bodyPr/>
        <a:lstStyle/>
        <a:p>
          <a:r>
            <a:rPr lang="tr-TR" dirty="0" smtClean="0"/>
            <a:t>İstanbul</a:t>
          </a:r>
          <a:endParaRPr lang="tr-TR" dirty="0"/>
        </a:p>
      </dgm:t>
    </dgm:pt>
    <dgm:pt modelId="{59742AFE-0189-4D01-9A78-40315E579E93}" type="parTrans" cxnId="{4847BC9F-9289-400C-83EB-6009F9BF7663}">
      <dgm:prSet/>
      <dgm:spPr/>
      <dgm:t>
        <a:bodyPr/>
        <a:lstStyle/>
        <a:p>
          <a:endParaRPr lang="tr-TR"/>
        </a:p>
      </dgm:t>
    </dgm:pt>
    <dgm:pt modelId="{67846800-580C-4594-A8C8-E0F2C2136FC6}" type="sibTrans" cxnId="{4847BC9F-9289-400C-83EB-6009F9BF7663}">
      <dgm:prSet/>
      <dgm:spPr/>
      <dgm:t>
        <a:bodyPr/>
        <a:lstStyle/>
        <a:p>
          <a:endParaRPr lang="tr-TR"/>
        </a:p>
      </dgm:t>
    </dgm:pt>
    <dgm:pt modelId="{9775ECEA-8352-4450-A921-14351135F8BA}">
      <dgm:prSet/>
      <dgm:spPr/>
      <dgm:t>
        <a:bodyPr/>
        <a:lstStyle/>
        <a:p>
          <a:r>
            <a:rPr lang="tr-TR" dirty="0" smtClean="0"/>
            <a:t>Tekirdağ</a:t>
          </a:r>
          <a:endParaRPr lang="tr-TR" dirty="0"/>
        </a:p>
      </dgm:t>
    </dgm:pt>
    <dgm:pt modelId="{F6AA15FD-0045-4E4F-8B5D-543C3095376C}" type="parTrans" cxnId="{7BF3EED6-4D6C-43EF-8FA7-FBF6FD4FE44E}">
      <dgm:prSet/>
      <dgm:spPr/>
      <dgm:t>
        <a:bodyPr/>
        <a:lstStyle/>
        <a:p>
          <a:endParaRPr lang="tr-TR"/>
        </a:p>
      </dgm:t>
    </dgm:pt>
    <dgm:pt modelId="{5993A530-2B25-41E3-9B87-22E9F96BFAE0}" type="sibTrans" cxnId="{7BF3EED6-4D6C-43EF-8FA7-FBF6FD4FE44E}">
      <dgm:prSet/>
      <dgm:spPr/>
      <dgm:t>
        <a:bodyPr/>
        <a:lstStyle/>
        <a:p>
          <a:endParaRPr lang="tr-TR"/>
        </a:p>
      </dgm:t>
    </dgm:pt>
    <dgm:pt modelId="{6BD62710-C08D-44A0-BD5F-8BA557407D27}">
      <dgm:prSet/>
      <dgm:spPr/>
      <dgm:t>
        <a:bodyPr/>
        <a:lstStyle/>
        <a:p>
          <a:r>
            <a:rPr lang="tr-TR" dirty="0" smtClean="0"/>
            <a:t>Edirne</a:t>
          </a:r>
          <a:endParaRPr lang="tr-TR" dirty="0"/>
        </a:p>
      </dgm:t>
    </dgm:pt>
    <dgm:pt modelId="{E4D1033C-530F-4B2E-B407-4C52C12FDE3F}" type="parTrans" cxnId="{4A5288FA-6F4A-4189-B7DA-3BC595366F98}">
      <dgm:prSet/>
      <dgm:spPr/>
      <dgm:t>
        <a:bodyPr/>
        <a:lstStyle/>
        <a:p>
          <a:endParaRPr lang="tr-TR"/>
        </a:p>
      </dgm:t>
    </dgm:pt>
    <dgm:pt modelId="{19F7D863-28DB-4337-9851-51DB8D38E432}" type="sibTrans" cxnId="{4A5288FA-6F4A-4189-B7DA-3BC595366F98}">
      <dgm:prSet/>
      <dgm:spPr/>
      <dgm:t>
        <a:bodyPr/>
        <a:lstStyle/>
        <a:p>
          <a:endParaRPr lang="tr-TR"/>
        </a:p>
      </dgm:t>
    </dgm:pt>
    <dgm:pt modelId="{C67F626D-4A91-46F3-84DB-3251ADDE9D5F}">
      <dgm:prSet/>
      <dgm:spPr/>
      <dgm:t>
        <a:bodyPr/>
        <a:lstStyle/>
        <a:p>
          <a:r>
            <a:rPr lang="tr-TR" dirty="0" smtClean="0"/>
            <a:t>Kırklareli</a:t>
          </a:r>
          <a:endParaRPr lang="tr-TR" dirty="0"/>
        </a:p>
      </dgm:t>
    </dgm:pt>
    <dgm:pt modelId="{10F6AB71-158F-4CAB-9BEE-3FC3F2700940}" type="parTrans" cxnId="{2E6A792A-4B4A-4F48-A9BA-36F61791F081}">
      <dgm:prSet/>
      <dgm:spPr/>
      <dgm:t>
        <a:bodyPr/>
        <a:lstStyle/>
        <a:p>
          <a:endParaRPr lang="tr-TR"/>
        </a:p>
      </dgm:t>
    </dgm:pt>
    <dgm:pt modelId="{022131E6-6728-4B81-A37B-53A9B1C983E7}" type="sibTrans" cxnId="{2E6A792A-4B4A-4F48-A9BA-36F61791F081}">
      <dgm:prSet/>
      <dgm:spPr/>
      <dgm:t>
        <a:bodyPr/>
        <a:lstStyle/>
        <a:p>
          <a:endParaRPr lang="tr-TR"/>
        </a:p>
      </dgm:t>
    </dgm:pt>
    <dgm:pt modelId="{AAD6C2A0-A911-437D-9372-D517D3E35A26}">
      <dgm:prSet/>
      <dgm:spPr/>
      <dgm:t>
        <a:bodyPr/>
        <a:lstStyle/>
        <a:p>
          <a:r>
            <a:rPr lang="tr-TR" dirty="0" smtClean="0"/>
            <a:t>Balıkesir</a:t>
          </a:r>
          <a:endParaRPr lang="tr-TR" dirty="0"/>
        </a:p>
      </dgm:t>
    </dgm:pt>
    <dgm:pt modelId="{6E59A1BC-CD90-46FF-82AB-E84D0FCA2C1E}" type="parTrans" cxnId="{01D6C883-56C2-429F-BBF1-A25D3DC30372}">
      <dgm:prSet/>
      <dgm:spPr/>
      <dgm:t>
        <a:bodyPr/>
        <a:lstStyle/>
        <a:p>
          <a:endParaRPr lang="tr-TR"/>
        </a:p>
      </dgm:t>
    </dgm:pt>
    <dgm:pt modelId="{580C9FA0-ADA8-47A9-BA55-ABFE2DB64720}" type="sibTrans" cxnId="{01D6C883-56C2-429F-BBF1-A25D3DC30372}">
      <dgm:prSet/>
      <dgm:spPr/>
      <dgm:t>
        <a:bodyPr/>
        <a:lstStyle/>
        <a:p>
          <a:endParaRPr lang="tr-TR"/>
        </a:p>
      </dgm:t>
    </dgm:pt>
    <dgm:pt modelId="{D7CE64D0-D8F0-4601-B48F-D2EB9CD91CF9}">
      <dgm:prSet/>
      <dgm:spPr/>
      <dgm:t>
        <a:bodyPr/>
        <a:lstStyle/>
        <a:p>
          <a:r>
            <a:rPr lang="tr-TR" dirty="0" smtClean="0"/>
            <a:t>Çanakkale</a:t>
          </a:r>
          <a:endParaRPr lang="tr-TR" dirty="0"/>
        </a:p>
      </dgm:t>
    </dgm:pt>
    <dgm:pt modelId="{5C0BF2C1-DB10-4B9C-9B47-7F92BAF1DC14}" type="parTrans" cxnId="{86EBF5C6-2ECD-4FC2-8E9D-0B8D49C9330F}">
      <dgm:prSet/>
      <dgm:spPr/>
      <dgm:t>
        <a:bodyPr/>
        <a:lstStyle/>
        <a:p>
          <a:endParaRPr lang="tr-TR"/>
        </a:p>
      </dgm:t>
    </dgm:pt>
    <dgm:pt modelId="{0F1CBC81-2E2D-4370-92CA-D15C0E464346}" type="sibTrans" cxnId="{86EBF5C6-2ECD-4FC2-8E9D-0B8D49C9330F}">
      <dgm:prSet/>
      <dgm:spPr/>
      <dgm:t>
        <a:bodyPr/>
        <a:lstStyle/>
        <a:p>
          <a:endParaRPr lang="tr-TR"/>
        </a:p>
      </dgm:t>
    </dgm:pt>
    <dgm:pt modelId="{7A90F7F3-B430-4398-895D-D2F8716E2CBB}">
      <dgm:prSet/>
      <dgm:spPr/>
      <dgm:t>
        <a:bodyPr/>
        <a:lstStyle/>
        <a:p>
          <a:r>
            <a:rPr lang="tr-TR" dirty="0" smtClean="0"/>
            <a:t>İzmir</a:t>
          </a:r>
          <a:endParaRPr lang="tr-TR" dirty="0"/>
        </a:p>
      </dgm:t>
    </dgm:pt>
    <dgm:pt modelId="{15E4B93D-427A-407C-BF30-1152686A8F18}" type="parTrans" cxnId="{475E3899-EA2F-447C-A0F4-AC8D9DF81597}">
      <dgm:prSet/>
      <dgm:spPr/>
      <dgm:t>
        <a:bodyPr/>
        <a:lstStyle/>
        <a:p>
          <a:endParaRPr lang="tr-TR"/>
        </a:p>
      </dgm:t>
    </dgm:pt>
    <dgm:pt modelId="{C13090B0-C798-441F-A4F1-7EA2C6434E57}" type="sibTrans" cxnId="{475E3899-EA2F-447C-A0F4-AC8D9DF81597}">
      <dgm:prSet/>
      <dgm:spPr/>
      <dgm:t>
        <a:bodyPr/>
        <a:lstStyle/>
        <a:p>
          <a:endParaRPr lang="tr-TR"/>
        </a:p>
      </dgm:t>
    </dgm:pt>
    <dgm:pt modelId="{5E2BFB9E-6603-45A4-85DF-8A60D626D9E2}">
      <dgm:prSet/>
      <dgm:spPr/>
      <dgm:t>
        <a:bodyPr/>
        <a:lstStyle/>
        <a:p>
          <a:r>
            <a:rPr lang="tr-TR" dirty="0" smtClean="0"/>
            <a:t>Aydın </a:t>
          </a:r>
          <a:endParaRPr lang="tr-TR" dirty="0"/>
        </a:p>
      </dgm:t>
    </dgm:pt>
    <dgm:pt modelId="{34AC5C03-DE8D-4BBA-8611-36D9B06F212E}" type="parTrans" cxnId="{F91A6F54-95D2-49DA-A7A1-508F58585099}">
      <dgm:prSet/>
      <dgm:spPr/>
      <dgm:t>
        <a:bodyPr/>
        <a:lstStyle/>
        <a:p>
          <a:endParaRPr lang="tr-TR"/>
        </a:p>
      </dgm:t>
    </dgm:pt>
    <dgm:pt modelId="{B1D3AB27-3765-43B0-BB80-7E99F5010392}" type="sibTrans" cxnId="{F91A6F54-95D2-49DA-A7A1-508F58585099}">
      <dgm:prSet/>
      <dgm:spPr/>
      <dgm:t>
        <a:bodyPr/>
        <a:lstStyle/>
        <a:p>
          <a:endParaRPr lang="tr-TR"/>
        </a:p>
      </dgm:t>
    </dgm:pt>
    <dgm:pt modelId="{819C9759-FAAA-4956-A8E5-F7C530927B43}">
      <dgm:prSet/>
      <dgm:spPr/>
      <dgm:t>
        <a:bodyPr/>
        <a:lstStyle/>
        <a:p>
          <a:r>
            <a:rPr lang="tr-TR" dirty="0" smtClean="0"/>
            <a:t>Denizli</a:t>
          </a:r>
          <a:endParaRPr lang="tr-TR" dirty="0"/>
        </a:p>
      </dgm:t>
    </dgm:pt>
    <dgm:pt modelId="{84BCDD06-3CEF-44FD-9C12-0DA0BB1C3773}" type="parTrans" cxnId="{82EBF724-D984-48F1-B4D8-80331DCBCBAB}">
      <dgm:prSet/>
      <dgm:spPr/>
      <dgm:t>
        <a:bodyPr/>
        <a:lstStyle/>
        <a:p>
          <a:endParaRPr lang="tr-TR"/>
        </a:p>
      </dgm:t>
    </dgm:pt>
    <dgm:pt modelId="{4929A602-3ABA-4FDC-B82B-C2498F2C31D5}" type="sibTrans" cxnId="{82EBF724-D984-48F1-B4D8-80331DCBCBAB}">
      <dgm:prSet/>
      <dgm:spPr/>
      <dgm:t>
        <a:bodyPr/>
        <a:lstStyle/>
        <a:p>
          <a:endParaRPr lang="tr-TR"/>
        </a:p>
      </dgm:t>
    </dgm:pt>
    <dgm:pt modelId="{7390FD96-29E8-4ECA-869B-506A3483E410}">
      <dgm:prSet/>
      <dgm:spPr/>
      <dgm:t>
        <a:bodyPr/>
        <a:lstStyle/>
        <a:p>
          <a:r>
            <a:rPr lang="tr-TR" dirty="0" smtClean="0"/>
            <a:t>Muğla</a:t>
          </a:r>
          <a:endParaRPr lang="tr-TR" dirty="0"/>
        </a:p>
      </dgm:t>
    </dgm:pt>
    <dgm:pt modelId="{2C8315F0-E8A7-4F80-A5AD-828DE14C40AA}" type="parTrans" cxnId="{94222F1C-BBAE-4FC4-9354-EE973496DD0B}">
      <dgm:prSet/>
      <dgm:spPr/>
      <dgm:t>
        <a:bodyPr/>
        <a:lstStyle/>
        <a:p>
          <a:endParaRPr lang="tr-TR"/>
        </a:p>
      </dgm:t>
    </dgm:pt>
    <dgm:pt modelId="{AFCE6EE5-D84D-4D0F-8A71-1B9BA3179B70}" type="sibTrans" cxnId="{94222F1C-BBAE-4FC4-9354-EE973496DD0B}">
      <dgm:prSet/>
      <dgm:spPr/>
      <dgm:t>
        <a:bodyPr/>
        <a:lstStyle/>
        <a:p>
          <a:endParaRPr lang="tr-TR"/>
        </a:p>
      </dgm:t>
    </dgm:pt>
    <dgm:pt modelId="{4A3D75D0-2670-4BB6-9B8A-A18FDC386BFA}">
      <dgm:prSet/>
      <dgm:spPr/>
      <dgm:t>
        <a:bodyPr/>
        <a:lstStyle/>
        <a:p>
          <a:r>
            <a:rPr lang="tr-TR" dirty="0" smtClean="0"/>
            <a:t>Manisa</a:t>
          </a:r>
          <a:endParaRPr lang="tr-TR" dirty="0"/>
        </a:p>
      </dgm:t>
    </dgm:pt>
    <dgm:pt modelId="{2AA6CE04-0282-42B1-B01A-7653A386EC65}" type="parTrans" cxnId="{AF1FB73E-118A-47DF-853B-C6B36D162A69}">
      <dgm:prSet/>
      <dgm:spPr/>
      <dgm:t>
        <a:bodyPr/>
        <a:lstStyle/>
        <a:p>
          <a:endParaRPr lang="tr-TR"/>
        </a:p>
      </dgm:t>
    </dgm:pt>
    <dgm:pt modelId="{FF948F68-83A3-4227-829F-35C10F62AE78}" type="sibTrans" cxnId="{AF1FB73E-118A-47DF-853B-C6B36D162A69}">
      <dgm:prSet/>
      <dgm:spPr/>
      <dgm:t>
        <a:bodyPr/>
        <a:lstStyle/>
        <a:p>
          <a:endParaRPr lang="tr-TR"/>
        </a:p>
      </dgm:t>
    </dgm:pt>
    <dgm:pt modelId="{AB6E907A-EE96-4EA9-81EC-6366CBAFF775}">
      <dgm:prSet/>
      <dgm:spPr/>
      <dgm:t>
        <a:bodyPr/>
        <a:lstStyle/>
        <a:p>
          <a:r>
            <a:rPr lang="tr-TR" dirty="0" err="1" smtClean="0"/>
            <a:t>Afyonkarahisar</a:t>
          </a:r>
          <a:endParaRPr lang="tr-TR" dirty="0"/>
        </a:p>
      </dgm:t>
    </dgm:pt>
    <dgm:pt modelId="{014C5CAE-2CD8-4E18-8347-DDCCCE0A58FE}" type="parTrans" cxnId="{56806462-24C6-4E32-B546-461BBFD3449A}">
      <dgm:prSet/>
      <dgm:spPr/>
      <dgm:t>
        <a:bodyPr/>
        <a:lstStyle/>
        <a:p>
          <a:endParaRPr lang="tr-TR"/>
        </a:p>
      </dgm:t>
    </dgm:pt>
    <dgm:pt modelId="{EB0C1C34-2381-4F02-9A14-B70F0B22697A}" type="sibTrans" cxnId="{56806462-24C6-4E32-B546-461BBFD3449A}">
      <dgm:prSet/>
      <dgm:spPr/>
      <dgm:t>
        <a:bodyPr/>
        <a:lstStyle/>
        <a:p>
          <a:endParaRPr lang="tr-TR"/>
        </a:p>
      </dgm:t>
    </dgm:pt>
    <dgm:pt modelId="{6FE652D2-7E26-4DBE-9491-71F87292E61B}">
      <dgm:prSet/>
      <dgm:spPr/>
      <dgm:t>
        <a:bodyPr/>
        <a:lstStyle/>
        <a:p>
          <a:r>
            <a:rPr lang="tr-TR" dirty="0" smtClean="0"/>
            <a:t>Kütahya</a:t>
          </a:r>
          <a:endParaRPr lang="tr-TR" dirty="0"/>
        </a:p>
      </dgm:t>
    </dgm:pt>
    <dgm:pt modelId="{C990B1FC-37B8-4192-8D92-2D2ECA1625A6}" type="parTrans" cxnId="{98A07EBA-1A09-42C1-805E-3BD5774179F1}">
      <dgm:prSet/>
      <dgm:spPr/>
      <dgm:t>
        <a:bodyPr/>
        <a:lstStyle/>
        <a:p>
          <a:endParaRPr lang="tr-TR"/>
        </a:p>
      </dgm:t>
    </dgm:pt>
    <dgm:pt modelId="{4B232DD7-5333-42D9-A3B6-395B21387F29}" type="sibTrans" cxnId="{98A07EBA-1A09-42C1-805E-3BD5774179F1}">
      <dgm:prSet/>
      <dgm:spPr/>
      <dgm:t>
        <a:bodyPr/>
        <a:lstStyle/>
        <a:p>
          <a:endParaRPr lang="tr-TR"/>
        </a:p>
      </dgm:t>
    </dgm:pt>
    <dgm:pt modelId="{6D6D1D8E-D5B5-4B7A-AA19-7A3A1A716FB0}">
      <dgm:prSet/>
      <dgm:spPr/>
      <dgm:t>
        <a:bodyPr/>
        <a:lstStyle/>
        <a:p>
          <a:r>
            <a:rPr lang="tr-TR" dirty="0" smtClean="0"/>
            <a:t>Uşak</a:t>
          </a:r>
          <a:endParaRPr lang="tr-TR" dirty="0"/>
        </a:p>
      </dgm:t>
    </dgm:pt>
    <dgm:pt modelId="{D21A8B23-F737-46C2-A7D0-5A1B8E365076}" type="parTrans" cxnId="{C684C2A4-31E2-4A33-B630-13C1DCB4D264}">
      <dgm:prSet/>
      <dgm:spPr/>
      <dgm:t>
        <a:bodyPr/>
        <a:lstStyle/>
        <a:p>
          <a:endParaRPr lang="tr-TR"/>
        </a:p>
      </dgm:t>
    </dgm:pt>
    <dgm:pt modelId="{4644CB29-BAB8-405E-B742-01B6667494F6}" type="sibTrans" cxnId="{C684C2A4-31E2-4A33-B630-13C1DCB4D264}">
      <dgm:prSet/>
      <dgm:spPr/>
      <dgm:t>
        <a:bodyPr/>
        <a:lstStyle/>
        <a:p>
          <a:endParaRPr lang="tr-TR"/>
        </a:p>
      </dgm:t>
    </dgm:pt>
    <dgm:pt modelId="{718A03B2-8F37-4ED8-B991-47E10E18AD4F}">
      <dgm:prSet/>
      <dgm:spPr/>
      <dgm:t>
        <a:bodyPr/>
        <a:lstStyle/>
        <a:p>
          <a:r>
            <a:rPr lang="tr-TR" dirty="0" smtClean="0"/>
            <a:t>Bursa</a:t>
          </a:r>
          <a:endParaRPr lang="tr-TR" dirty="0"/>
        </a:p>
      </dgm:t>
    </dgm:pt>
    <dgm:pt modelId="{D832ED07-7067-4328-BB3C-62371A12F3B5}" type="parTrans" cxnId="{950DE52D-B18E-4BF2-8041-158B72B8FF5C}">
      <dgm:prSet/>
      <dgm:spPr/>
      <dgm:t>
        <a:bodyPr/>
        <a:lstStyle/>
        <a:p>
          <a:endParaRPr lang="tr-TR"/>
        </a:p>
      </dgm:t>
    </dgm:pt>
    <dgm:pt modelId="{0BC0FE35-80D0-4386-A4FE-EB4A3E7D5E05}" type="sibTrans" cxnId="{950DE52D-B18E-4BF2-8041-158B72B8FF5C}">
      <dgm:prSet/>
      <dgm:spPr/>
      <dgm:t>
        <a:bodyPr/>
        <a:lstStyle/>
        <a:p>
          <a:endParaRPr lang="tr-TR"/>
        </a:p>
      </dgm:t>
    </dgm:pt>
    <dgm:pt modelId="{F7C9F4C5-58B7-4F15-9E80-E0B7FDF62D57}">
      <dgm:prSet/>
      <dgm:spPr/>
      <dgm:t>
        <a:bodyPr/>
        <a:lstStyle/>
        <a:p>
          <a:r>
            <a:rPr lang="tr-TR" dirty="0" smtClean="0"/>
            <a:t>Eskişehir</a:t>
          </a:r>
          <a:endParaRPr lang="tr-TR" dirty="0"/>
        </a:p>
      </dgm:t>
    </dgm:pt>
    <dgm:pt modelId="{F130F608-D197-4E6C-B476-9622C18CE1A2}" type="parTrans" cxnId="{D64D80A6-82E0-4897-9B9A-D14FA2BEED91}">
      <dgm:prSet/>
      <dgm:spPr/>
      <dgm:t>
        <a:bodyPr/>
        <a:lstStyle/>
        <a:p>
          <a:endParaRPr lang="tr-TR"/>
        </a:p>
      </dgm:t>
    </dgm:pt>
    <dgm:pt modelId="{4E80C3B9-7FF5-4E22-9134-805D28BADDB0}" type="sibTrans" cxnId="{D64D80A6-82E0-4897-9B9A-D14FA2BEED91}">
      <dgm:prSet/>
      <dgm:spPr/>
      <dgm:t>
        <a:bodyPr/>
        <a:lstStyle/>
        <a:p>
          <a:endParaRPr lang="tr-TR"/>
        </a:p>
      </dgm:t>
    </dgm:pt>
    <dgm:pt modelId="{D97672D2-A07D-4B40-87D6-F6D973A77A2E}">
      <dgm:prSet/>
      <dgm:spPr/>
      <dgm:t>
        <a:bodyPr/>
        <a:lstStyle/>
        <a:p>
          <a:r>
            <a:rPr lang="tr-TR" dirty="0" smtClean="0"/>
            <a:t>Bilecik</a:t>
          </a:r>
          <a:endParaRPr lang="tr-TR" dirty="0"/>
        </a:p>
      </dgm:t>
    </dgm:pt>
    <dgm:pt modelId="{65A087F4-D77E-4A0E-93F5-282FD8310C29}" type="parTrans" cxnId="{F07105D4-9F64-4FAB-90BE-36E768DB424A}">
      <dgm:prSet/>
      <dgm:spPr/>
      <dgm:t>
        <a:bodyPr/>
        <a:lstStyle/>
        <a:p>
          <a:endParaRPr lang="tr-TR"/>
        </a:p>
      </dgm:t>
    </dgm:pt>
    <dgm:pt modelId="{02610386-B123-44C9-A494-449993E811A1}" type="sibTrans" cxnId="{F07105D4-9F64-4FAB-90BE-36E768DB424A}">
      <dgm:prSet/>
      <dgm:spPr/>
      <dgm:t>
        <a:bodyPr/>
        <a:lstStyle/>
        <a:p>
          <a:endParaRPr lang="tr-TR"/>
        </a:p>
      </dgm:t>
    </dgm:pt>
    <dgm:pt modelId="{F5AC2C6B-AD29-49BF-AB23-BD1E74A9F611}">
      <dgm:prSet/>
      <dgm:spPr/>
      <dgm:t>
        <a:bodyPr/>
        <a:lstStyle/>
        <a:p>
          <a:r>
            <a:rPr lang="tr-TR" dirty="0" smtClean="0"/>
            <a:t>Kocaeli</a:t>
          </a:r>
          <a:endParaRPr lang="tr-TR" dirty="0"/>
        </a:p>
      </dgm:t>
    </dgm:pt>
    <dgm:pt modelId="{8D226112-3A3A-4698-A59E-600ECECDF4FD}" type="parTrans" cxnId="{7776D524-8CEC-402A-97DF-60511DC30E7E}">
      <dgm:prSet/>
      <dgm:spPr/>
      <dgm:t>
        <a:bodyPr/>
        <a:lstStyle/>
        <a:p>
          <a:endParaRPr lang="tr-TR"/>
        </a:p>
      </dgm:t>
    </dgm:pt>
    <dgm:pt modelId="{5B1B9F35-85B2-44CE-A94D-4A5FC2EA403B}" type="sibTrans" cxnId="{7776D524-8CEC-402A-97DF-60511DC30E7E}">
      <dgm:prSet/>
      <dgm:spPr/>
      <dgm:t>
        <a:bodyPr/>
        <a:lstStyle/>
        <a:p>
          <a:endParaRPr lang="tr-TR"/>
        </a:p>
      </dgm:t>
    </dgm:pt>
    <dgm:pt modelId="{E5D4BA23-BD6C-4DC1-AED3-17A31614696E}">
      <dgm:prSet/>
      <dgm:spPr/>
      <dgm:t>
        <a:bodyPr/>
        <a:lstStyle/>
        <a:p>
          <a:r>
            <a:rPr lang="tr-TR" dirty="0" smtClean="0"/>
            <a:t>Sakarya</a:t>
          </a:r>
          <a:endParaRPr lang="tr-TR" dirty="0"/>
        </a:p>
      </dgm:t>
    </dgm:pt>
    <dgm:pt modelId="{5A57B65B-212C-48A1-9DBF-D01D13C35976}" type="parTrans" cxnId="{A7D730C6-B1BB-48C7-B29D-F4773F796640}">
      <dgm:prSet/>
      <dgm:spPr/>
      <dgm:t>
        <a:bodyPr/>
        <a:lstStyle/>
        <a:p>
          <a:endParaRPr lang="tr-TR"/>
        </a:p>
      </dgm:t>
    </dgm:pt>
    <dgm:pt modelId="{204257E5-DCE9-49F1-B2F6-AED630B1D0A7}" type="sibTrans" cxnId="{A7D730C6-B1BB-48C7-B29D-F4773F796640}">
      <dgm:prSet/>
      <dgm:spPr/>
      <dgm:t>
        <a:bodyPr/>
        <a:lstStyle/>
        <a:p>
          <a:endParaRPr lang="tr-TR"/>
        </a:p>
      </dgm:t>
    </dgm:pt>
    <dgm:pt modelId="{967C5381-0EB9-459C-A547-B0D2456A9B30}">
      <dgm:prSet/>
      <dgm:spPr/>
      <dgm:t>
        <a:bodyPr/>
        <a:lstStyle/>
        <a:p>
          <a:r>
            <a:rPr lang="tr-TR" dirty="0" smtClean="0"/>
            <a:t>Düzce</a:t>
          </a:r>
          <a:endParaRPr lang="tr-TR" dirty="0"/>
        </a:p>
      </dgm:t>
    </dgm:pt>
    <dgm:pt modelId="{B7929756-DAF2-405D-9A9E-642344775B27}" type="parTrans" cxnId="{29FB698F-665E-41FD-A0DC-9CC5991ACD39}">
      <dgm:prSet/>
      <dgm:spPr/>
      <dgm:t>
        <a:bodyPr/>
        <a:lstStyle/>
        <a:p>
          <a:endParaRPr lang="tr-TR"/>
        </a:p>
      </dgm:t>
    </dgm:pt>
    <dgm:pt modelId="{C52FF859-07AE-4C64-87C0-F28D73646E84}" type="sibTrans" cxnId="{29FB698F-665E-41FD-A0DC-9CC5991ACD39}">
      <dgm:prSet/>
      <dgm:spPr/>
      <dgm:t>
        <a:bodyPr/>
        <a:lstStyle/>
        <a:p>
          <a:endParaRPr lang="tr-TR"/>
        </a:p>
      </dgm:t>
    </dgm:pt>
    <dgm:pt modelId="{E6CB5488-68A4-4F59-8DE8-A6EF52283EC9}">
      <dgm:prSet/>
      <dgm:spPr/>
      <dgm:t>
        <a:bodyPr/>
        <a:lstStyle/>
        <a:p>
          <a:r>
            <a:rPr lang="tr-TR" dirty="0" smtClean="0"/>
            <a:t>Bolu</a:t>
          </a:r>
          <a:endParaRPr lang="tr-TR" dirty="0"/>
        </a:p>
      </dgm:t>
    </dgm:pt>
    <dgm:pt modelId="{AF5BE0BC-FFD6-477E-BF85-0F9501E075FC}" type="parTrans" cxnId="{DC9205E9-ED5E-45D3-B10B-A58B001B115C}">
      <dgm:prSet/>
      <dgm:spPr/>
      <dgm:t>
        <a:bodyPr/>
        <a:lstStyle/>
        <a:p>
          <a:endParaRPr lang="tr-TR"/>
        </a:p>
      </dgm:t>
    </dgm:pt>
    <dgm:pt modelId="{5493AB65-9780-43A8-85D2-A106D9CCBEFF}" type="sibTrans" cxnId="{DC9205E9-ED5E-45D3-B10B-A58B001B115C}">
      <dgm:prSet/>
      <dgm:spPr/>
      <dgm:t>
        <a:bodyPr/>
        <a:lstStyle/>
        <a:p>
          <a:endParaRPr lang="tr-TR"/>
        </a:p>
      </dgm:t>
    </dgm:pt>
    <dgm:pt modelId="{7BF0397F-916B-4BE7-9167-5555C7B10F15}">
      <dgm:prSet/>
      <dgm:spPr/>
      <dgm:t>
        <a:bodyPr/>
        <a:lstStyle/>
        <a:p>
          <a:r>
            <a:rPr lang="tr-TR" dirty="0" smtClean="0"/>
            <a:t>Yalova</a:t>
          </a:r>
          <a:endParaRPr lang="tr-TR" dirty="0"/>
        </a:p>
      </dgm:t>
    </dgm:pt>
    <dgm:pt modelId="{BECB8742-44F7-4C4A-B5F3-832F402226D5}" type="parTrans" cxnId="{3AD28B10-F343-479C-8637-5C83190D9A7E}">
      <dgm:prSet/>
      <dgm:spPr/>
      <dgm:t>
        <a:bodyPr/>
        <a:lstStyle/>
        <a:p>
          <a:endParaRPr lang="tr-TR"/>
        </a:p>
      </dgm:t>
    </dgm:pt>
    <dgm:pt modelId="{A70344DA-662C-49A5-926A-F504030F77BF}" type="sibTrans" cxnId="{3AD28B10-F343-479C-8637-5C83190D9A7E}">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A7EF60A9-9F84-4EC4-8A47-7F5524EC24C9}" type="pres">
      <dgm:prSet presAssocID="{97EE6CEE-96B0-4E9B-BAB4-22E6592DEBFF}" presName="composite" presStyleCnt="0"/>
      <dgm:spPr/>
    </dgm:pt>
    <dgm:pt modelId="{1D1F3AEB-6ECC-456A-A7EA-2FA1805265A7}" type="pres">
      <dgm:prSet presAssocID="{97EE6CEE-96B0-4E9B-BAB4-22E6592DEBFF}" presName="parTx" presStyleLbl="alignNode1" presStyleIdx="0" presStyleCnt="4">
        <dgm:presLayoutVars>
          <dgm:chMax val="0"/>
          <dgm:chPref val="0"/>
          <dgm:bulletEnabled val="1"/>
        </dgm:presLayoutVars>
      </dgm:prSet>
      <dgm:spPr/>
      <dgm:t>
        <a:bodyPr/>
        <a:lstStyle/>
        <a:p>
          <a:endParaRPr lang="tr-TR"/>
        </a:p>
      </dgm:t>
    </dgm:pt>
    <dgm:pt modelId="{CC6EF307-FFC3-4BF7-879D-BB99A44D3A1A}" type="pres">
      <dgm:prSet presAssocID="{97EE6CEE-96B0-4E9B-BAB4-22E6592DEBFF}" presName="desTx" presStyleLbl="alignAccFollowNode1" presStyleIdx="0" presStyleCnt="4">
        <dgm:presLayoutVars>
          <dgm:bulletEnabled val="1"/>
        </dgm:presLayoutVars>
      </dgm:prSet>
      <dgm:spPr/>
      <dgm:t>
        <a:bodyPr/>
        <a:lstStyle/>
        <a:p>
          <a:endParaRPr lang="tr-TR"/>
        </a:p>
      </dgm:t>
    </dgm:pt>
    <dgm:pt modelId="{8D447EE1-B4A0-4F42-A9E4-E7EDEE12F5D7}" type="pres">
      <dgm:prSet presAssocID="{EA628102-B0C5-4633-B7B3-ECB79CA62875}" presName="space" presStyleCnt="0"/>
      <dgm:spPr/>
    </dgm:pt>
    <dgm:pt modelId="{813B7ABC-9782-438B-9AB8-A803516C627D}" type="pres">
      <dgm:prSet presAssocID="{7B4AB65D-7F67-4E68-8146-B183E3A6ADA2}" presName="composite" presStyleCnt="0"/>
      <dgm:spPr/>
    </dgm:pt>
    <dgm:pt modelId="{A5E175D3-F5CF-4C21-852D-77879705B074}" type="pres">
      <dgm:prSet presAssocID="{7B4AB65D-7F67-4E68-8146-B183E3A6ADA2}" presName="parTx" presStyleLbl="alignNode1" presStyleIdx="1" presStyleCnt="4">
        <dgm:presLayoutVars>
          <dgm:chMax val="0"/>
          <dgm:chPref val="0"/>
          <dgm:bulletEnabled val="1"/>
        </dgm:presLayoutVars>
      </dgm:prSet>
      <dgm:spPr/>
      <dgm:t>
        <a:bodyPr/>
        <a:lstStyle/>
        <a:p>
          <a:endParaRPr lang="tr-TR"/>
        </a:p>
      </dgm:t>
    </dgm:pt>
    <dgm:pt modelId="{AA217179-3D65-44A9-A64E-5F626A3F8F0D}" type="pres">
      <dgm:prSet presAssocID="{7B4AB65D-7F67-4E68-8146-B183E3A6ADA2}" presName="desTx" presStyleLbl="alignAccFollowNode1" presStyleIdx="1" presStyleCnt="4">
        <dgm:presLayoutVars>
          <dgm:bulletEnabled val="1"/>
        </dgm:presLayoutVars>
      </dgm:prSet>
      <dgm:spPr/>
      <dgm:t>
        <a:bodyPr/>
        <a:lstStyle/>
        <a:p>
          <a:endParaRPr lang="tr-TR"/>
        </a:p>
      </dgm:t>
    </dgm:pt>
    <dgm:pt modelId="{70ACA1CE-F3F6-4983-8C39-64C8023C4EE6}" type="pres">
      <dgm:prSet presAssocID="{2108E5BC-25DA-4822-AFED-A77DFD259616}" presName="space" presStyleCnt="0"/>
      <dgm:spPr/>
    </dgm:pt>
    <dgm:pt modelId="{B93BA7AF-458A-4C83-9AA0-BFA3D9D295AD}" type="pres">
      <dgm:prSet presAssocID="{B9B850A4-EC98-46A0-8BB3-A35925D615B5}" presName="composite" presStyleCnt="0"/>
      <dgm:spPr/>
    </dgm:pt>
    <dgm:pt modelId="{F5FDAE20-07B9-4B23-813C-12D4CB4B779B}" type="pres">
      <dgm:prSet presAssocID="{B9B850A4-EC98-46A0-8BB3-A35925D615B5}" presName="parTx" presStyleLbl="alignNode1" presStyleIdx="2" presStyleCnt="4">
        <dgm:presLayoutVars>
          <dgm:chMax val="0"/>
          <dgm:chPref val="0"/>
          <dgm:bulletEnabled val="1"/>
        </dgm:presLayoutVars>
      </dgm:prSet>
      <dgm:spPr/>
      <dgm:t>
        <a:bodyPr/>
        <a:lstStyle/>
        <a:p>
          <a:endParaRPr lang="tr-TR"/>
        </a:p>
      </dgm:t>
    </dgm:pt>
    <dgm:pt modelId="{7C39B923-0E2A-42C4-ACBF-0A0EE37E8477}" type="pres">
      <dgm:prSet presAssocID="{B9B850A4-EC98-46A0-8BB3-A35925D615B5}" presName="desTx" presStyleLbl="alignAccFollowNode1" presStyleIdx="2" presStyleCnt="4">
        <dgm:presLayoutVars>
          <dgm:bulletEnabled val="1"/>
        </dgm:presLayoutVars>
      </dgm:prSet>
      <dgm:spPr/>
      <dgm:t>
        <a:bodyPr/>
        <a:lstStyle/>
        <a:p>
          <a:endParaRPr lang="tr-TR"/>
        </a:p>
      </dgm:t>
    </dgm:pt>
    <dgm:pt modelId="{32738352-F600-4A09-B0DE-AF75727E23E1}" type="pres">
      <dgm:prSet presAssocID="{C1DF613C-F574-4BDA-AAA5-D3FA4985F194}" presName="space" presStyleCnt="0"/>
      <dgm:spPr/>
    </dgm:pt>
    <dgm:pt modelId="{5C4A23F4-E236-4844-A327-2EBF7D445A87}" type="pres">
      <dgm:prSet presAssocID="{0D09CC11-190A-44A9-BFAB-95A68000ED50}" presName="composite" presStyleCnt="0"/>
      <dgm:spPr/>
    </dgm:pt>
    <dgm:pt modelId="{4C5AA435-12F5-4710-B4BB-B721CF85AD49}" type="pres">
      <dgm:prSet presAssocID="{0D09CC11-190A-44A9-BFAB-95A68000ED50}" presName="parTx" presStyleLbl="alignNode1" presStyleIdx="3" presStyleCnt="4">
        <dgm:presLayoutVars>
          <dgm:chMax val="0"/>
          <dgm:chPref val="0"/>
          <dgm:bulletEnabled val="1"/>
        </dgm:presLayoutVars>
      </dgm:prSet>
      <dgm:spPr/>
      <dgm:t>
        <a:bodyPr/>
        <a:lstStyle/>
        <a:p>
          <a:endParaRPr lang="tr-TR"/>
        </a:p>
      </dgm:t>
    </dgm:pt>
    <dgm:pt modelId="{3B738520-8BE7-478A-B4B6-151BBFF5FD64}" type="pres">
      <dgm:prSet presAssocID="{0D09CC11-190A-44A9-BFAB-95A68000ED50}" presName="desTx" presStyleLbl="alignAccFollowNode1" presStyleIdx="3" presStyleCnt="4">
        <dgm:presLayoutVars>
          <dgm:bulletEnabled val="1"/>
        </dgm:presLayoutVars>
      </dgm:prSet>
      <dgm:spPr/>
      <dgm:t>
        <a:bodyPr/>
        <a:lstStyle/>
        <a:p>
          <a:endParaRPr lang="tr-TR"/>
        </a:p>
      </dgm:t>
    </dgm:pt>
  </dgm:ptLst>
  <dgm:cxnLst>
    <dgm:cxn modelId="{4A5288FA-6F4A-4189-B7DA-3BC595366F98}" srcId="{7B4AB65D-7F67-4E68-8146-B183E3A6ADA2}" destId="{6BD62710-C08D-44A0-BD5F-8BA557407D27}" srcOrd="1" destOrd="0" parTransId="{E4D1033C-530F-4B2E-B407-4C52C12FDE3F}" sibTransId="{19F7D863-28DB-4337-9851-51DB8D38E432}"/>
    <dgm:cxn modelId="{70A39444-371B-4D78-9376-023E99949F56}" type="presOf" srcId="{7BF0397F-916B-4BE7-9167-5555C7B10F15}" destId="{3B738520-8BE7-478A-B4B6-151BBFF5FD64}" srcOrd="0" destOrd="7" presId="urn:microsoft.com/office/officeart/2005/8/layout/hList1"/>
    <dgm:cxn modelId="{F398D6F3-9F99-448D-A9E4-AA1D8030D336}" type="presOf" srcId="{6BD62710-C08D-44A0-BD5F-8BA557407D27}" destId="{AA217179-3D65-44A9-A64E-5F626A3F8F0D}" srcOrd="0" destOrd="1" presId="urn:microsoft.com/office/officeart/2005/8/layout/hList1"/>
    <dgm:cxn modelId="{2605B568-3649-4809-9511-D1DC7B066B7C}" type="presOf" srcId="{7A90F7F3-B430-4398-895D-D2F8716E2CBB}" destId="{7C39B923-0E2A-42C4-ACBF-0A0EE37E8477}" srcOrd="0" destOrd="0" presId="urn:microsoft.com/office/officeart/2005/8/layout/hList1"/>
    <dgm:cxn modelId="{41867A25-DACC-4F7D-B664-0FD4AAC0F945}" srcId="{185AE453-D13C-4C22-9BE2-C5F2634AC1A3}" destId="{0D09CC11-190A-44A9-BFAB-95A68000ED50}" srcOrd="3" destOrd="0" parTransId="{7163DC00-8399-432C-991F-DF1E68F0EA1D}" sibTransId="{E686B581-682D-4BF9-9FD1-0BED75CE2D86}"/>
    <dgm:cxn modelId="{94222F1C-BBAE-4FC4-9354-EE973496DD0B}" srcId="{B9B850A4-EC98-46A0-8BB3-A35925D615B5}" destId="{7390FD96-29E8-4ECA-869B-506A3483E410}" srcOrd="3" destOrd="0" parTransId="{2C8315F0-E8A7-4F80-A5AD-828DE14C40AA}" sibTransId="{AFCE6EE5-D84D-4D0F-8A71-1B9BA3179B70}"/>
    <dgm:cxn modelId="{7BF3EED6-4D6C-43EF-8FA7-FBF6FD4FE44E}" srcId="{7B4AB65D-7F67-4E68-8146-B183E3A6ADA2}" destId="{9775ECEA-8352-4450-A921-14351135F8BA}" srcOrd="0" destOrd="0" parTransId="{F6AA15FD-0045-4E4F-8B5D-543C3095376C}" sibTransId="{5993A530-2B25-41E3-9B87-22E9F96BFAE0}"/>
    <dgm:cxn modelId="{1ACCC20E-FC42-48B1-9E1C-D02EEE9BD2BE}" type="presOf" srcId="{D97672D2-A07D-4B40-87D6-F6D973A77A2E}" destId="{3B738520-8BE7-478A-B4B6-151BBFF5FD64}" srcOrd="0" destOrd="2" presId="urn:microsoft.com/office/officeart/2005/8/layout/hList1"/>
    <dgm:cxn modelId="{01D6C883-56C2-429F-BBF1-A25D3DC30372}" srcId="{7B4AB65D-7F67-4E68-8146-B183E3A6ADA2}" destId="{AAD6C2A0-A911-437D-9372-D517D3E35A26}" srcOrd="3" destOrd="0" parTransId="{6E59A1BC-CD90-46FF-82AB-E84D0FCA2C1E}" sibTransId="{580C9FA0-ADA8-47A9-BA55-ABFE2DB64720}"/>
    <dgm:cxn modelId="{73F0E665-2871-4C21-A68F-6202F8383310}" type="presOf" srcId="{185AE453-D13C-4C22-9BE2-C5F2634AC1A3}" destId="{7D438475-492A-448E-8B55-1E29F07249EF}" srcOrd="0" destOrd="0" presId="urn:microsoft.com/office/officeart/2005/8/layout/hList1"/>
    <dgm:cxn modelId="{492DAE6C-945E-44B5-ACE4-F7DC490351D6}" type="presOf" srcId="{718A03B2-8F37-4ED8-B991-47E10E18AD4F}" destId="{3B738520-8BE7-478A-B4B6-151BBFF5FD64}" srcOrd="0" destOrd="0" presId="urn:microsoft.com/office/officeart/2005/8/layout/hList1"/>
    <dgm:cxn modelId="{D64D80A6-82E0-4897-9B9A-D14FA2BEED91}" srcId="{0D09CC11-190A-44A9-BFAB-95A68000ED50}" destId="{F7C9F4C5-58B7-4F15-9E80-E0B7FDF62D57}" srcOrd="1" destOrd="0" parTransId="{F130F608-D197-4E6C-B476-9622C18CE1A2}" sibTransId="{4E80C3B9-7FF5-4E22-9134-805D28BADDB0}"/>
    <dgm:cxn modelId="{7776D524-8CEC-402A-97DF-60511DC30E7E}" srcId="{0D09CC11-190A-44A9-BFAB-95A68000ED50}" destId="{F5AC2C6B-AD29-49BF-AB23-BD1E74A9F611}" srcOrd="3" destOrd="0" parTransId="{8D226112-3A3A-4698-A59E-600ECECDF4FD}" sibTransId="{5B1B9F35-85B2-44CE-A94D-4A5FC2EA403B}"/>
    <dgm:cxn modelId="{15FC70E7-D446-4F14-82C9-5C231AA9C5D4}" type="presOf" srcId="{AB6E907A-EE96-4EA9-81EC-6366CBAFF775}" destId="{7C39B923-0E2A-42C4-ACBF-0A0EE37E8477}" srcOrd="0" destOrd="5" presId="urn:microsoft.com/office/officeart/2005/8/layout/hList1"/>
    <dgm:cxn modelId="{1CF64A0E-24EB-44BB-B3D3-AF2BDAB07EB3}" type="presOf" srcId="{819C9759-FAAA-4956-A8E5-F7C530927B43}" destId="{7C39B923-0E2A-42C4-ACBF-0A0EE37E8477}" srcOrd="0" destOrd="2" presId="urn:microsoft.com/office/officeart/2005/8/layout/hList1"/>
    <dgm:cxn modelId="{C684C2A4-31E2-4A33-B630-13C1DCB4D264}" srcId="{B9B850A4-EC98-46A0-8BB3-A35925D615B5}" destId="{6D6D1D8E-D5B5-4B7A-AA19-7A3A1A716FB0}" srcOrd="7" destOrd="0" parTransId="{D21A8B23-F737-46C2-A7D0-5A1B8E365076}" sibTransId="{4644CB29-BAB8-405E-B742-01B6667494F6}"/>
    <dgm:cxn modelId="{9731DA53-AFE1-4500-AF19-B69BEAC727A0}" type="presOf" srcId="{AAD6C2A0-A911-437D-9372-D517D3E35A26}" destId="{AA217179-3D65-44A9-A64E-5F626A3F8F0D}" srcOrd="0" destOrd="3" presId="urn:microsoft.com/office/officeart/2005/8/layout/hList1"/>
    <dgm:cxn modelId="{26F6D106-DAEF-4C81-8610-12D897000049}" type="presOf" srcId="{7390FD96-29E8-4ECA-869B-506A3483E410}" destId="{7C39B923-0E2A-42C4-ACBF-0A0EE37E8477}" srcOrd="0" destOrd="3" presId="urn:microsoft.com/office/officeart/2005/8/layout/hList1"/>
    <dgm:cxn modelId="{475E3899-EA2F-447C-A0F4-AC8D9DF81597}" srcId="{B9B850A4-EC98-46A0-8BB3-A35925D615B5}" destId="{7A90F7F3-B430-4398-895D-D2F8716E2CBB}" srcOrd="0" destOrd="0" parTransId="{15E4B93D-427A-407C-BF30-1152686A8F18}" sibTransId="{C13090B0-C798-441F-A4F1-7EA2C6434E57}"/>
    <dgm:cxn modelId="{2E6A792A-4B4A-4F48-A9BA-36F61791F081}" srcId="{7B4AB65D-7F67-4E68-8146-B183E3A6ADA2}" destId="{C67F626D-4A91-46F3-84DB-3251ADDE9D5F}" srcOrd="2" destOrd="0" parTransId="{10F6AB71-158F-4CAB-9BEE-3FC3F2700940}" sibTransId="{022131E6-6728-4B81-A37B-53A9B1C983E7}"/>
    <dgm:cxn modelId="{86EBF5C6-2ECD-4FC2-8E9D-0B8D49C9330F}" srcId="{7B4AB65D-7F67-4E68-8146-B183E3A6ADA2}" destId="{D7CE64D0-D8F0-4601-B48F-D2EB9CD91CF9}" srcOrd="4" destOrd="0" parTransId="{5C0BF2C1-DB10-4B9C-9B47-7F92BAF1DC14}" sibTransId="{0F1CBC81-2E2D-4370-92CA-D15C0E464346}"/>
    <dgm:cxn modelId="{AB755F60-ED7C-4319-BCF4-4CB5F1387B7F}" type="presOf" srcId="{D7CE64D0-D8F0-4601-B48F-D2EB9CD91CF9}" destId="{AA217179-3D65-44A9-A64E-5F626A3F8F0D}" srcOrd="0" destOrd="4" presId="urn:microsoft.com/office/officeart/2005/8/layout/hList1"/>
    <dgm:cxn modelId="{F91A6F54-95D2-49DA-A7A1-508F58585099}" srcId="{B9B850A4-EC98-46A0-8BB3-A35925D615B5}" destId="{5E2BFB9E-6603-45A4-85DF-8A60D626D9E2}" srcOrd="1" destOrd="0" parTransId="{34AC5C03-DE8D-4BBA-8611-36D9B06F212E}" sibTransId="{B1D3AB27-3765-43B0-BB80-7E99F5010392}"/>
    <dgm:cxn modelId="{FC78EB81-30A6-404A-A60D-D8408A3FBD3A}" type="presOf" srcId="{5E2BFB9E-6603-45A4-85DF-8A60D626D9E2}" destId="{7C39B923-0E2A-42C4-ACBF-0A0EE37E8477}" srcOrd="0" destOrd="1" presId="urn:microsoft.com/office/officeart/2005/8/layout/hList1"/>
    <dgm:cxn modelId="{4847BC9F-9289-400C-83EB-6009F9BF7663}" srcId="{97EE6CEE-96B0-4E9B-BAB4-22E6592DEBFF}" destId="{E62EE73C-3950-48CF-A21A-895596062708}" srcOrd="0" destOrd="0" parTransId="{59742AFE-0189-4D01-9A78-40315E579E93}" sibTransId="{67846800-580C-4594-A8C8-E0F2C2136FC6}"/>
    <dgm:cxn modelId="{29FB698F-665E-41FD-A0DC-9CC5991ACD39}" srcId="{0D09CC11-190A-44A9-BFAB-95A68000ED50}" destId="{967C5381-0EB9-459C-A547-B0D2456A9B30}" srcOrd="5" destOrd="0" parTransId="{B7929756-DAF2-405D-9A9E-642344775B27}" sibTransId="{C52FF859-07AE-4C64-87C0-F28D73646E84}"/>
    <dgm:cxn modelId="{65429879-51EB-4306-8C60-19B68DFD638E}" type="presOf" srcId="{F5AC2C6B-AD29-49BF-AB23-BD1E74A9F611}" destId="{3B738520-8BE7-478A-B4B6-151BBFF5FD64}" srcOrd="0" destOrd="3" presId="urn:microsoft.com/office/officeart/2005/8/layout/hList1"/>
    <dgm:cxn modelId="{8A6C6750-106D-46A1-9C0A-81B850C1D721}" type="presOf" srcId="{4A3D75D0-2670-4BB6-9B8A-A18FDC386BFA}" destId="{7C39B923-0E2A-42C4-ACBF-0A0EE37E8477}" srcOrd="0" destOrd="4" presId="urn:microsoft.com/office/officeart/2005/8/layout/hList1"/>
    <dgm:cxn modelId="{B343C34D-C144-4972-AE40-509D4B4241E6}" type="presOf" srcId="{7B4AB65D-7F67-4E68-8146-B183E3A6ADA2}" destId="{A5E175D3-F5CF-4C21-852D-77879705B074}" srcOrd="0" destOrd="0" presId="urn:microsoft.com/office/officeart/2005/8/layout/hList1"/>
    <dgm:cxn modelId="{AF1FB73E-118A-47DF-853B-C6B36D162A69}" srcId="{B9B850A4-EC98-46A0-8BB3-A35925D615B5}" destId="{4A3D75D0-2670-4BB6-9B8A-A18FDC386BFA}" srcOrd="4" destOrd="0" parTransId="{2AA6CE04-0282-42B1-B01A-7653A386EC65}" sibTransId="{FF948F68-83A3-4227-829F-35C10F62AE78}"/>
    <dgm:cxn modelId="{98A07EBA-1A09-42C1-805E-3BD5774179F1}" srcId="{B9B850A4-EC98-46A0-8BB3-A35925D615B5}" destId="{6FE652D2-7E26-4DBE-9491-71F87292E61B}" srcOrd="6" destOrd="0" parTransId="{C990B1FC-37B8-4192-8D92-2D2ECA1625A6}" sibTransId="{4B232DD7-5333-42D9-A3B6-395B21387F29}"/>
    <dgm:cxn modelId="{87ACAD32-029B-4B7E-805A-7C16A5AFE39D}" type="presOf" srcId="{C67F626D-4A91-46F3-84DB-3251ADDE9D5F}" destId="{AA217179-3D65-44A9-A64E-5F626A3F8F0D}" srcOrd="0" destOrd="2" presId="urn:microsoft.com/office/officeart/2005/8/layout/hList1"/>
    <dgm:cxn modelId="{63AC21EE-1669-4B98-9D11-4B78A46571EB}" srcId="{185AE453-D13C-4C22-9BE2-C5F2634AC1A3}" destId="{97EE6CEE-96B0-4E9B-BAB4-22E6592DEBFF}" srcOrd="0" destOrd="0" parTransId="{AF712545-2FDF-470E-BF02-6F2A38FDBD51}" sibTransId="{EA628102-B0C5-4633-B7B3-ECB79CA62875}"/>
    <dgm:cxn modelId="{EA1E8B0F-433F-43E5-AE9B-4FC223C070DC}" srcId="{185AE453-D13C-4C22-9BE2-C5F2634AC1A3}" destId="{B9B850A4-EC98-46A0-8BB3-A35925D615B5}" srcOrd="2" destOrd="0" parTransId="{0CEAABFB-A35E-49F5-A3FE-69305D0EAFBF}" sibTransId="{C1DF613C-F574-4BDA-AAA5-D3FA4985F194}"/>
    <dgm:cxn modelId="{F07105D4-9F64-4FAB-90BE-36E768DB424A}" srcId="{0D09CC11-190A-44A9-BFAB-95A68000ED50}" destId="{D97672D2-A07D-4B40-87D6-F6D973A77A2E}" srcOrd="2" destOrd="0" parTransId="{65A087F4-D77E-4A0E-93F5-282FD8310C29}" sibTransId="{02610386-B123-44C9-A494-449993E811A1}"/>
    <dgm:cxn modelId="{DC9205E9-ED5E-45D3-B10B-A58B001B115C}" srcId="{0D09CC11-190A-44A9-BFAB-95A68000ED50}" destId="{E6CB5488-68A4-4F59-8DE8-A6EF52283EC9}" srcOrd="6" destOrd="0" parTransId="{AF5BE0BC-FFD6-477E-BF85-0F9501E075FC}" sibTransId="{5493AB65-9780-43A8-85D2-A106D9CCBEFF}"/>
    <dgm:cxn modelId="{13113837-3A67-44FC-8420-F827128D7D6E}" type="presOf" srcId="{97EE6CEE-96B0-4E9B-BAB4-22E6592DEBFF}" destId="{1D1F3AEB-6ECC-456A-A7EA-2FA1805265A7}" srcOrd="0" destOrd="0" presId="urn:microsoft.com/office/officeart/2005/8/layout/hList1"/>
    <dgm:cxn modelId="{0019D12E-7D00-484D-896D-4DBBBFE096B5}" type="presOf" srcId="{E6CB5488-68A4-4F59-8DE8-A6EF52283EC9}" destId="{3B738520-8BE7-478A-B4B6-151BBFF5FD64}" srcOrd="0" destOrd="6" presId="urn:microsoft.com/office/officeart/2005/8/layout/hList1"/>
    <dgm:cxn modelId="{3AD28B10-F343-479C-8637-5C83190D9A7E}" srcId="{0D09CC11-190A-44A9-BFAB-95A68000ED50}" destId="{7BF0397F-916B-4BE7-9167-5555C7B10F15}" srcOrd="7" destOrd="0" parTransId="{BECB8742-44F7-4C4A-B5F3-832F402226D5}" sibTransId="{A70344DA-662C-49A5-926A-F504030F77BF}"/>
    <dgm:cxn modelId="{0145C37E-D0BF-4E1B-A215-21F5490D0971}" type="presOf" srcId="{0D09CC11-190A-44A9-BFAB-95A68000ED50}" destId="{4C5AA435-12F5-4710-B4BB-B721CF85AD49}" srcOrd="0" destOrd="0" presId="urn:microsoft.com/office/officeart/2005/8/layout/hList1"/>
    <dgm:cxn modelId="{70F473D1-F791-4EA1-A781-132C08C30F93}" type="presOf" srcId="{6D6D1D8E-D5B5-4B7A-AA19-7A3A1A716FB0}" destId="{7C39B923-0E2A-42C4-ACBF-0A0EE37E8477}" srcOrd="0" destOrd="7" presId="urn:microsoft.com/office/officeart/2005/8/layout/hList1"/>
    <dgm:cxn modelId="{FADDE907-B1B0-4DB2-BA8A-A039AFC1F57B}" type="presOf" srcId="{B9B850A4-EC98-46A0-8BB3-A35925D615B5}" destId="{F5FDAE20-07B9-4B23-813C-12D4CB4B779B}" srcOrd="0" destOrd="0" presId="urn:microsoft.com/office/officeart/2005/8/layout/hList1"/>
    <dgm:cxn modelId="{56806462-24C6-4E32-B546-461BBFD3449A}" srcId="{B9B850A4-EC98-46A0-8BB3-A35925D615B5}" destId="{AB6E907A-EE96-4EA9-81EC-6366CBAFF775}" srcOrd="5" destOrd="0" parTransId="{014C5CAE-2CD8-4E18-8347-DDCCCE0A58FE}" sibTransId="{EB0C1C34-2381-4F02-9A14-B70F0B22697A}"/>
    <dgm:cxn modelId="{740D03A7-1163-479C-8324-21BB033C76FE}" type="presOf" srcId="{F7C9F4C5-58B7-4F15-9E80-E0B7FDF62D57}" destId="{3B738520-8BE7-478A-B4B6-151BBFF5FD64}" srcOrd="0" destOrd="1" presId="urn:microsoft.com/office/officeart/2005/8/layout/hList1"/>
    <dgm:cxn modelId="{04E9B26D-E190-4F4F-9D96-CCB4B25D2CD3}" type="presOf" srcId="{967C5381-0EB9-459C-A547-B0D2456A9B30}" destId="{3B738520-8BE7-478A-B4B6-151BBFF5FD64}" srcOrd="0" destOrd="5" presId="urn:microsoft.com/office/officeart/2005/8/layout/hList1"/>
    <dgm:cxn modelId="{A7D730C6-B1BB-48C7-B29D-F4773F796640}" srcId="{0D09CC11-190A-44A9-BFAB-95A68000ED50}" destId="{E5D4BA23-BD6C-4DC1-AED3-17A31614696E}" srcOrd="4" destOrd="0" parTransId="{5A57B65B-212C-48A1-9DBF-D01D13C35976}" sibTransId="{204257E5-DCE9-49F1-B2F6-AED630B1D0A7}"/>
    <dgm:cxn modelId="{8A90F92A-BD22-4739-929B-86BD8CCBD1F3}" type="presOf" srcId="{E62EE73C-3950-48CF-A21A-895596062708}" destId="{CC6EF307-FFC3-4BF7-879D-BB99A44D3A1A}" srcOrd="0" destOrd="0" presId="urn:microsoft.com/office/officeart/2005/8/layout/hList1"/>
    <dgm:cxn modelId="{99609FCB-8A12-4C1C-A4DB-420A572FC19F}" type="presOf" srcId="{9775ECEA-8352-4450-A921-14351135F8BA}" destId="{AA217179-3D65-44A9-A64E-5F626A3F8F0D}" srcOrd="0" destOrd="0" presId="urn:microsoft.com/office/officeart/2005/8/layout/hList1"/>
    <dgm:cxn modelId="{950DE52D-B18E-4BF2-8041-158B72B8FF5C}" srcId="{0D09CC11-190A-44A9-BFAB-95A68000ED50}" destId="{718A03B2-8F37-4ED8-B991-47E10E18AD4F}" srcOrd="0" destOrd="0" parTransId="{D832ED07-7067-4328-BB3C-62371A12F3B5}" sibTransId="{0BC0FE35-80D0-4386-A4FE-EB4A3E7D5E05}"/>
    <dgm:cxn modelId="{894498C8-9F96-4957-9ED8-56804C65276C}" srcId="{185AE453-D13C-4C22-9BE2-C5F2634AC1A3}" destId="{7B4AB65D-7F67-4E68-8146-B183E3A6ADA2}" srcOrd="1" destOrd="0" parTransId="{FA689873-069F-4ACB-A7E1-A1FA326C224D}" sibTransId="{2108E5BC-25DA-4822-AFED-A77DFD259616}"/>
    <dgm:cxn modelId="{82EBF724-D984-48F1-B4D8-80331DCBCBAB}" srcId="{B9B850A4-EC98-46A0-8BB3-A35925D615B5}" destId="{819C9759-FAAA-4956-A8E5-F7C530927B43}" srcOrd="2" destOrd="0" parTransId="{84BCDD06-3CEF-44FD-9C12-0DA0BB1C3773}" sibTransId="{4929A602-3ABA-4FDC-B82B-C2498F2C31D5}"/>
    <dgm:cxn modelId="{198F8214-EC7D-4B6F-A799-A11C13CADC38}" type="presOf" srcId="{E5D4BA23-BD6C-4DC1-AED3-17A31614696E}" destId="{3B738520-8BE7-478A-B4B6-151BBFF5FD64}" srcOrd="0" destOrd="4" presId="urn:microsoft.com/office/officeart/2005/8/layout/hList1"/>
    <dgm:cxn modelId="{8112352A-1C0D-49C9-955A-043F75B783E9}" type="presOf" srcId="{6FE652D2-7E26-4DBE-9491-71F87292E61B}" destId="{7C39B923-0E2A-42C4-ACBF-0A0EE37E8477}" srcOrd="0" destOrd="6" presId="urn:microsoft.com/office/officeart/2005/8/layout/hList1"/>
    <dgm:cxn modelId="{78DCFC33-B55D-4FCA-92E1-BA4FF07541EA}" type="presParOf" srcId="{7D438475-492A-448E-8B55-1E29F07249EF}" destId="{A7EF60A9-9F84-4EC4-8A47-7F5524EC24C9}" srcOrd="0" destOrd="0" presId="urn:microsoft.com/office/officeart/2005/8/layout/hList1"/>
    <dgm:cxn modelId="{F95A84E2-C732-422B-B531-4F31E8DADE8B}" type="presParOf" srcId="{A7EF60A9-9F84-4EC4-8A47-7F5524EC24C9}" destId="{1D1F3AEB-6ECC-456A-A7EA-2FA1805265A7}" srcOrd="0" destOrd="0" presId="urn:microsoft.com/office/officeart/2005/8/layout/hList1"/>
    <dgm:cxn modelId="{956AB82F-2CB4-42CD-90C8-EC22D30ADBEB}" type="presParOf" srcId="{A7EF60A9-9F84-4EC4-8A47-7F5524EC24C9}" destId="{CC6EF307-FFC3-4BF7-879D-BB99A44D3A1A}" srcOrd="1" destOrd="0" presId="urn:microsoft.com/office/officeart/2005/8/layout/hList1"/>
    <dgm:cxn modelId="{377DDC8B-2D5F-4D24-A8B9-EE6241BEDA9F}" type="presParOf" srcId="{7D438475-492A-448E-8B55-1E29F07249EF}" destId="{8D447EE1-B4A0-4F42-A9E4-E7EDEE12F5D7}" srcOrd="1" destOrd="0" presId="urn:microsoft.com/office/officeart/2005/8/layout/hList1"/>
    <dgm:cxn modelId="{91797072-C2B4-41CF-95EB-9786FAC1656A}" type="presParOf" srcId="{7D438475-492A-448E-8B55-1E29F07249EF}" destId="{813B7ABC-9782-438B-9AB8-A803516C627D}" srcOrd="2" destOrd="0" presId="urn:microsoft.com/office/officeart/2005/8/layout/hList1"/>
    <dgm:cxn modelId="{635AF52B-0426-46AB-8FAD-91E7A794FBD2}" type="presParOf" srcId="{813B7ABC-9782-438B-9AB8-A803516C627D}" destId="{A5E175D3-F5CF-4C21-852D-77879705B074}" srcOrd="0" destOrd="0" presId="urn:microsoft.com/office/officeart/2005/8/layout/hList1"/>
    <dgm:cxn modelId="{8692038F-DD4A-4F24-8EAC-DBE7BF49EC80}" type="presParOf" srcId="{813B7ABC-9782-438B-9AB8-A803516C627D}" destId="{AA217179-3D65-44A9-A64E-5F626A3F8F0D}" srcOrd="1" destOrd="0" presId="urn:microsoft.com/office/officeart/2005/8/layout/hList1"/>
    <dgm:cxn modelId="{C85E5B38-347A-4FB6-B65A-CC0F550E11F3}" type="presParOf" srcId="{7D438475-492A-448E-8B55-1E29F07249EF}" destId="{70ACA1CE-F3F6-4983-8C39-64C8023C4EE6}" srcOrd="3" destOrd="0" presId="urn:microsoft.com/office/officeart/2005/8/layout/hList1"/>
    <dgm:cxn modelId="{72C53972-498D-4115-9F3C-DA7C2A698CAC}" type="presParOf" srcId="{7D438475-492A-448E-8B55-1E29F07249EF}" destId="{B93BA7AF-458A-4C83-9AA0-BFA3D9D295AD}" srcOrd="4" destOrd="0" presId="urn:microsoft.com/office/officeart/2005/8/layout/hList1"/>
    <dgm:cxn modelId="{53FB0272-C213-4CD7-953B-1186CB292D3B}" type="presParOf" srcId="{B93BA7AF-458A-4C83-9AA0-BFA3D9D295AD}" destId="{F5FDAE20-07B9-4B23-813C-12D4CB4B779B}" srcOrd="0" destOrd="0" presId="urn:microsoft.com/office/officeart/2005/8/layout/hList1"/>
    <dgm:cxn modelId="{1954AFB9-511A-43B6-9A3C-63604D24666A}" type="presParOf" srcId="{B93BA7AF-458A-4C83-9AA0-BFA3D9D295AD}" destId="{7C39B923-0E2A-42C4-ACBF-0A0EE37E8477}" srcOrd="1" destOrd="0" presId="urn:microsoft.com/office/officeart/2005/8/layout/hList1"/>
    <dgm:cxn modelId="{DE04C66C-DD80-4BD9-A518-82B1AA86B85F}" type="presParOf" srcId="{7D438475-492A-448E-8B55-1E29F07249EF}" destId="{32738352-F600-4A09-B0DE-AF75727E23E1}" srcOrd="5" destOrd="0" presId="urn:microsoft.com/office/officeart/2005/8/layout/hList1"/>
    <dgm:cxn modelId="{56464BF0-643F-4AED-81CB-E64E7048369B}" type="presParOf" srcId="{7D438475-492A-448E-8B55-1E29F07249EF}" destId="{5C4A23F4-E236-4844-A327-2EBF7D445A87}" srcOrd="6" destOrd="0" presId="urn:microsoft.com/office/officeart/2005/8/layout/hList1"/>
    <dgm:cxn modelId="{09C86B16-759E-45B4-8DBC-5ECBEB082229}" type="presParOf" srcId="{5C4A23F4-E236-4844-A327-2EBF7D445A87}" destId="{4C5AA435-12F5-4710-B4BB-B721CF85AD49}" srcOrd="0" destOrd="0" presId="urn:microsoft.com/office/officeart/2005/8/layout/hList1"/>
    <dgm:cxn modelId="{00D7ED73-6D90-4A64-91A1-07EAC0030050}" type="presParOf" srcId="{5C4A23F4-E236-4844-A327-2EBF7D445A87}" destId="{3B738520-8BE7-478A-B4B6-151BBFF5FD6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20AC8409-265C-40DE-9C63-B60DE35948C4}">
      <dgm:prSet phldrT="[Metin]"/>
      <dgm:spPr/>
      <dgm:t>
        <a:bodyPr/>
        <a:lstStyle/>
        <a:p>
          <a:r>
            <a:rPr lang="tr-TR" dirty="0" smtClean="0"/>
            <a:t>Batı Anadolu</a:t>
          </a:r>
          <a:endParaRPr lang="tr-TR" dirty="0"/>
        </a:p>
      </dgm:t>
    </dgm:pt>
    <dgm:pt modelId="{D3885DAF-D079-4FC8-9EDD-3325D816EAB3}" type="parTrans" cxnId="{3ECADF76-32D0-4457-B6B4-A47B21CB410E}">
      <dgm:prSet/>
      <dgm:spPr/>
      <dgm:t>
        <a:bodyPr/>
        <a:lstStyle/>
        <a:p>
          <a:endParaRPr lang="tr-TR"/>
        </a:p>
      </dgm:t>
    </dgm:pt>
    <dgm:pt modelId="{EDDD2199-3720-493B-A8BA-336D9EEE5AE1}" type="sibTrans" cxnId="{3ECADF76-32D0-4457-B6B4-A47B21CB410E}">
      <dgm:prSet/>
      <dgm:spPr/>
      <dgm:t>
        <a:bodyPr/>
        <a:lstStyle/>
        <a:p>
          <a:endParaRPr lang="tr-TR"/>
        </a:p>
      </dgm:t>
    </dgm:pt>
    <dgm:pt modelId="{BFB91160-E216-4AAC-97CF-A82C05697714}">
      <dgm:prSet phldrT="[Metin]"/>
      <dgm:spPr/>
      <dgm:t>
        <a:bodyPr/>
        <a:lstStyle/>
        <a:p>
          <a:r>
            <a:rPr lang="tr-TR" dirty="0" smtClean="0"/>
            <a:t>Akdeniz</a:t>
          </a:r>
          <a:endParaRPr lang="tr-TR" dirty="0"/>
        </a:p>
      </dgm:t>
    </dgm:pt>
    <dgm:pt modelId="{337ECEAD-CF72-4AFE-A955-42B734A864C2}" type="parTrans" cxnId="{55682119-4FE2-4703-B128-39C3DBF018B0}">
      <dgm:prSet/>
      <dgm:spPr/>
      <dgm:t>
        <a:bodyPr/>
        <a:lstStyle/>
        <a:p>
          <a:endParaRPr lang="tr-TR"/>
        </a:p>
      </dgm:t>
    </dgm:pt>
    <dgm:pt modelId="{2EF8D9E3-D0CD-470D-95FE-7C7AFFB4E89B}" type="sibTrans" cxnId="{55682119-4FE2-4703-B128-39C3DBF018B0}">
      <dgm:prSet/>
      <dgm:spPr/>
      <dgm:t>
        <a:bodyPr/>
        <a:lstStyle/>
        <a:p>
          <a:endParaRPr lang="tr-TR"/>
        </a:p>
      </dgm:t>
    </dgm:pt>
    <dgm:pt modelId="{81D12E13-7EF6-4733-8DE0-67D5DF966657}">
      <dgm:prSet phldrT="[Metin]"/>
      <dgm:spPr/>
      <dgm:t>
        <a:bodyPr/>
        <a:lstStyle/>
        <a:p>
          <a:r>
            <a:rPr lang="tr-TR" dirty="0" smtClean="0"/>
            <a:t>Orta Anadolu</a:t>
          </a:r>
          <a:endParaRPr lang="tr-TR" dirty="0"/>
        </a:p>
      </dgm:t>
    </dgm:pt>
    <dgm:pt modelId="{F3C4E687-84D3-44E4-8F0D-B0853735BB3D}" type="parTrans" cxnId="{64D41C0D-E26E-4EB7-B8D7-E2A94DC72A8B}">
      <dgm:prSet/>
      <dgm:spPr/>
      <dgm:t>
        <a:bodyPr/>
        <a:lstStyle/>
        <a:p>
          <a:endParaRPr lang="tr-TR"/>
        </a:p>
      </dgm:t>
    </dgm:pt>
    <dgm:pt modelId="{BB628229-DACB-47D4-B916-468C1A9F2FD8}" type="sibTrans" cxnId="{64D41C0D-E26E-4EB7-B8D7-E2A94DC72A8B}">
      <dgm:prSet/>
      <dgm:spPr/>
      <dgm:t>
        <a:bodyPr/>
        <a:lstStyle/>
        <a:p>
          <a:endParaRPr lang="tr-TR"/>
        </a:p>
      </dgm:t>
    </dgm:pt>
    <dgm:pt modelId="{21200B57-44CC-4376-9E54-47671BECBC6C}">
      <dgm:prSet phldrT="[Metin]"/>
      <dgm:spPr/>
      <dgm:t>
        <a:bodyPr/>
        <a:lstStyle/>
        <a:p>
          <a:r>
            <a:rPr lang="tr-TR" dirty="0" smtClean="0"/>
            <a:t>Batı Karadeniz</a:t>
          </a:r>
          <a:endParaRPr lang="tr-TR" dirty="0"/>
        </a:p>
      </dgm:t>
    </dgm:pt>
    <dgm:pt modelId="{2ED003A7-1C84-43F9-8D53-0784B9679932}" type="parTrans" cxnId="{209E9C3D-5F02-4C2B-A86E-331CA1739F2A}">
      <dgm:prSet/>
      <dgm:spPr/>
      <dgm:t>
        <a:bodyPr/>
        <a:lstStyle/>
        <a:p>
          <a:endParaRPr lang="tr-TR"/>
        </a:p>
      </dgm:t>
    </dgm:pt>
    <dgm:pt modelId="{760BAA6D-F1D0-4FEC-95DE-757787C9D89C}" type="sibTrans" cxnId="{209E9C3D-5F02-4C2B-A86E-331CA1739F2A}">
      <dgm:prSet/>
      <dgm:spPr/>
      <dgm:t>
        <a:bodyPr/>
        <a:lstStyle/>
        <a:p>
          <a:endParaRPr lang="tr-TR"/>
        </a:p>
      </dgm:t>
    </dgm:pt>
    <dgm:pt modelId="{A447D9CA-66B9-4446-A0D8-E23B3070548C}">
      <dgm:prSet/>
      <dgm:spPr/>
      <dgm:t>
        <a:bodyPr/>
        <a:lstStyle/>
        <a:p>
          <a:r>
            <a:rPr lang="tr-TR" dirty="0" smtClean="0"/>
            <a:t>Ankara</a:t>
          </a:r>
          <a:endParaRPr lang="tr-TR" dirty="0"/>
        </a:p>
      </dgm:t>
    </dgm:pt>
    <dgm:pt modelId="{33115DF1-50BC-4FCB-A995-584F017ECA1A}" type="parTrans" cxnId="{43DA25C8-C94A-4DA8-92B2-362AD1A82206}">
      <dgm:prSet/>
      <dgm:spPr/>
      <dgm:t>
        <a:bodyPr/>
        <a:lstStyle/>
        <a:p>
          <a:endParaRPr lang="tr-TR"/>
        </a:p>
      </dgm:t>
    </dgm:pt>
    <dgm:pt modelId="{A4A80F2C-132F-4F15-9D6D-6BB666C5BB44}" type="sibTrans" cxnId="{43DA25C8-C94A-4DA8-92B2-362AD1A82206}">
      <dgm:prSet/>
      <dgm:spPr/>
      <dgm:t>
        <a:bodyPr/>
        <a:lstStyle/>
        <a:p>
          <a:endParaRPr lang="tr-TR"/>
        </a:p>
      </dgm:t>
    </dgm:pt>
    <dgm:pt modelId="{072FDAF8-AE5D-4BB3-A7E5-0178FD7BA9A5}">
      <dgm:prSet/>
      <dgm:spPr/>
      <dgm:t>
        <a:bodyPr/>
        <a:lstStyle/>
        <a:p>
          <a:r>
            <a:rPr lang="tr-TR" dirty="0" smtClean="0"/>
            <a:t>Konya</a:t>
          </a:r>
          <a:endParaRPr lang="tr-TR" dirty="0"/>
        </a:p>
      </dgm:t>
    </dgm:pt>
    <dgm:pt modelId="{51314CF3-63AA-4605-A1FD-C5BE314B9CC4}" type="parTrans" cxnId="{F1E99100-EC7A-423E-97CD-DFF52E1B8EE0}">
      <dgm:prSet/>
      <dgm:spPr/>
      <dgm:t>
        <a:bodyPr/>
        <a:lstStyle/>
        <a:p>
          <a:endParaRPr lang="tr-TR"/>
        </a:p>
      </dgm:t>
    </dgm:pt>
    <dgm:pt modelId="{BB603496-1AC7-413D-AE49-FFCE10E8B30F}" type="sibTrans" cxnId="{F1E99100-EC7A-423E-97CD-DFF52E1B8EE0}">
      <dgm:prSet/>
      <dgm:spPr/>
      <dgm:t>
        <a:bodyPr/>
        <a:lstStyle/>
        <a:p>
          <a:endParaRPr lang="tr-TR"/>
        </a:p>
      </dgm:t>
    </dgm:pt>
    <dgm:pt modelId="{2DD44581-1528-4B24-B9A8-32D04B3C2B25}">
      <dgm:prSet/>
      <dgm:spPr/>
      <dgm:t>
        <a:bodyPr/>
        <a:lstStyle/>
        <a:p>
          <a:r>
            <a:rPr lang="tr-TR" dirty="0" smtClean="0"/>
            <a:t>Karaman</a:t>
          </a:r>
          <a:endParaRPr lang="tr-TR" dirty="0"/>
        </a:p>
      </dgm:t>
    </dgm:pt>
    <dgm:pt modelId="{3E7786A0-482B-4D84-8645-965F0C4A40AA}" type="parTrans" cxnId="{AF844F6F-8D78-4BAE-8652-3207F8ACB8D3}">
      <dgm:prSet/>
      <dgm:spPr/>
      <dgm:t>
        <a:bodyPr/>
        <a:lstStyle/>
        <a:p>
          <a:endParaRPr lang="tr-TR"/>
        </a:p>
      </dgm:t>
    </dgm:pt>
    <dgm:pt modelId="{1C0C9366-0FE6-4ECB-B124-D22B7F4F9CB2}" type="sibTrans" cxnId="{AF844F6F-8D78-4BAE-8652-3207F8ACB8D3}">
      <dgm:prSet/>
      <dgm:spPr/>
      <dgm:t>
        <a:bodyPr/>
        <a:lstStyle/>
        <a:p>
          <a:endParaRPr lang="tr-TR"/>
        </a:p>
      </dgm:t>
    </dgm:pt>
    <dgm:pt modelId="{307051B7-2945-4EB0-9A8D-464730AFD3E2}">
      <dgm:prSet/>
      <dgm:spPr/>
      <dgm:t>
        <a:bodyPr/>
        <a:lstStyle/>
        <a:p>
          <a:r>
            <a:rPr lang="tr-TR" dirty="0" smtClean="0"/>
            <a:t>Antalya</a:t>
          </a:r>
          <a:endParaRPr lang="tr-TR" dirty="0"/>
        </a:p>
      </dgm:t>
    </dgm:pt>
    <dgm:pt modelId="{94EF1E8C-FE6C-4705-8C94-FB76D98C04C2}" type="parTrans" cxnId="{3FAE9EDE-BC09-49F6-A700-5FF927EC2A1C}">
      <dgm:prSet/>
      <dgm:spPr/>
      <dgm:t>
        <a:bodyPr/>
        <a:lstStyle/>
        <a:p>
          <a:endParaRPr lang="tr-TR"/>
        </a:p>
      </dgm:t>
    </dgm:pt>
    <dgm:pt modelId="{301C49E5-92B4-45AF-B363-9D4195C61803}" type="sibTrans" cxnId="{3FAE9EDE-BC09-49F6-A700-5FF927EC2A1C}">
      <dgm:prSet/>
      <dgm:spPr/>
      <dgm:t>
        <a:bodyPr/>
        <a:lstStyle/>
        <a:p>
          <a:endParaRPr lang="tr-TR"/>
        </a:p>
      </dgm:t>
    </dgm:pt>
    <dgm:pt modelId="{0D106564-65FE-4FF7-9CA7-797C2A32C75D}">
      <dgm:prSet/>
      <dgm:spPr/>
      <dgm:t>
        <a:bodyPr/>
        <a:lstStyle/>
        <a:p>
          <a:r>
            <a:rPr lang="tr-TR" dirty="0" smtClean="0"/>
            <a:t>Isparta</a:t>
          </a:r>
          <a:endParaRPr lang="tr-TR" dirty="0"/>
        </a:p>
      </dgm:t>
    </dgm:pt>
    <dgm:pt modelId="{A843F629-F735-4DA2-8C07-031B61677EF3}" type="parTrans" cxnId="{B2865C76-A49A-43E7-80AA-3D4AD59F17C9}">
      <dgm:prSet/>
      <dgm:spPr/>
      <dgm:t>
        <a:bodyPr/>
        <a:lstStyle/>
        <a:p>
          <a:endParaRPr lang="tr-TR"/>
        </a:p>
      </dgm:t>
    </dgm:pt>
    <dgm:pt modelId="{BF2171FB-89F3-429C-BEE5-C1D35D1E1CF9}" type="sibTrans" cxnId="{B2865C76-A49A-43E7-80AA-3D4AD59F17C9}">
      <dgm:prSet/>
      <dgm:spPr/>
      <dgm:t>
        <a:bodyPr/>
        <a:lstStyle/>
        <a:p>
          <a:endParaRPr lang="tr-TR"/>
        </a:p>
      </dgm:t>
    </dgm:pt>
    <dgm:pt modelId="{B13C5A09-B8AA-4AD8-8C56-7DCE1E145336}">
      <dgm:prSet/>
      <dgm:spPr/>
      <dgm:t>
        <a:bodyPr/>
        <a:lstStyle/>
        <a:p>
          <a:r>
            <a:rPr lang="tr-TR" dirty="0" smtClean="0"/>
            <a:t>Burdur</a:t>
          </a:r>
          <a:endParaRPr lang="tr-TR" dirty="0"/>
        </a:p>
      </dgm:t>
    </dgm:pt>
    <dgm:pt modelId="{471A2EF9-D008-472B-A09B-28FC914736D0}" type="parTrans" cxnId="{A5F3D65E-4EC5-4997-8438-57D6FE0F85A9}">
      <dgm:prSet/>
      <dgm:spPr/>
      <dgm:t>
        <a:bodyPr/>
        <a:lstStyle/>
        <a:p>
          <a:endParaRPr lang="tr-TR"/>
        </a:p>
      </dgm:t>
    </dgm:pt>
    <dgm:pt modelId="{05BA91DC-3C7D-4D42-AE3D-365725FC6179}" type="sibTrans" cxnId="{A5F3D65E-4EC5-4997-8438-57D6FE0F85A9}">
      <dgm:prSet/>
      <dgm:spPr/>
      <dgm:t>
        <a:bodyPr/>
        <a:lstStyle/>
        <a:p>
          <a:endParaRPr lang="tr-TR"/>
        </a:p>
      </dgm:t>
    </dgm:pt>
    <dgm:pt modelId="{FE1AA729-2214-403A-A779-63BEA8131C02}">
      <dgm:prSet/>
      <dgm:spPr/>
      <dgm:t>
        <a:bodyPr/>
        <a:lstStyle/>
        <a:p>
          <a:r>
            <a:rPr lang="tr-TR" dirty="0" smtClean="0"/>
            <a:t>Adana</a:t>
          </a:r>
          <a:endParaRPr lang="tr-TR" dirty="0"/>
        </a:p>
      </dgm:t>
    </dgm:pt>
    <dgm:pt modelId="{132D2C33-7C0C-4017-9128-DB98E28BC856}" type="parTrans" cxnId="{38499E30-CF97-4194-B06A-70A2D3CC6D7E}">
      <dgm:prSet/>
      <dgm:spPr/>
      <dgm:t>
        <a:bodyPr/>
        <a:lstStyle/>
        <a:p>
          <a:endParaRPr lang="tr-TR"/>
        </a:p>
      </dgm:t>
    </dgm:pt>
    <dgm:pt modelId="{D08278DA-2D4F-4A83-AF4D-6C8D844E586A}" type="sibTrans" cxnId="{38499E30-CF97-4194-B06A-70A2D3CC6D7E}">
      <dgm:prSet/>
      <dgm:spPr/>
      <dgm:t>
        <a:bodyPr/>
        <a:lstStyle/>
        <a:p>
          <a:endParaRPr lang="tr-TR"/>
        </a:p>
      </dgm:t>
    </dgm:pt>
    <dgm:pt modelId="{FE741B0C-E691-4E44-B957-D60DBF05D1EB}">
      <dgm:prSet/>
      <dgm:spPr/>
      <dgm:t>
        <a:bodyPr/>
        <a:lstStyle/>
        <a:p>
          <a:r>
            <a:rPr lang="tr-TR" dirty="0" smtClean="0"/>
            <a:t>Mersin</a:t>
          </a:r>
          <a:endParaRPr lang="tr-TR" dirty="0"/>
        </a:p>
      </dgm:t>
    </dgm:pt>
    <dgm:pt modelId="{382A6BA1-1F4C-41B7-B1D9-85A299037188}" type="parTrans" cxnId="{5224031B-23A5-47B4-A996-281401CA78D7}">
      <dgm:prSet/>
      <dgm:spPr/>
      <dgm:t>
        <a:bodyPr/>
        <a:lstStyle/>
        <a:p>
          <a:endParaRPr lang="tr-TR"/>
        </a:p>
      </dgm:t>
    </dgm:pt>
    <dgm:pt modelId="{C183EB96-A3F0-4376-9215-A5B08639D3ED}" type="sibTrans" cxnId="{5224031B-23A5-47B4-A996-281401CA78D7}">
      <dgm:prSet/>
      <dgm:spPr/>
      <dgm:t>
        <a:bodyPr/>
        <a:lstStyle/>
        <a:p>
          <a:endParaRPr lang="tr-TR"/>
        </a:p>
      </dgm:t>
    </dgm:pt>
    <dgm:pt modelId="{0010F4EF-57DE-47E3-8E5F-96DF3BF7661A}">
      <dgm:prSet/>
      <dgm:spPr/>
      <dgm:t>
        <a:bodyPr/>
        <a:lstStyle/>
        <a:p>
          <a:r>
            <a:rPr lang="tr-TR" dirty="0" smtClean="0"/>
            <a:t>Hatay</a:t>
          </a:r>
          <a:endParaRPr lang="tr-TR" dirty="0"/>
        </a:p>
      </dgm:t>
    </dgm:pt>
    <dgm:pt modelId="{827A14BC-93F8-4DB1-AE4C-0744DDC16850}" type="parTrans" cxnId="{680E0DC9-B0B4-4F8C-BBB4-024E66414684}">
      <dgm:prSet/>
      <dgm:spPr/>
      <dgm:t>
        <a:bodyPr/>
        <a:lstStyle/>
        <a:p>
          <a:endParaRPr lang="tr-TR"/>
        </a:p>
      </dgm:t>
    </dgm:pt>
    <dgm:pt modelId="{0B0F3959-D469-499F-B65C-FC1A53D05C5A}" type="sibTrans" cxnId="{680E0DC9-B0B4-4F8C-BBB4-024E66414684}">
      <dgm:prSet/>
      <dgm:spPr/>
      <dgm:t>
        <a:bodyPr/>
        <a:lstStyle/>
        <a:p>
          <a:endParaRPr lang="tr-TR"/>
        </a:p>
      </dgm:t>
    </dgm:pt>
    <dgm:pt modelId="{568DED87-1174-4828-91C9-80AF501986EE}">
      <dgm:prSet/>
      <dgm:spPr/>
      <dgm:t>
        <a:bodyPr/>
        <a:lstStyle/>
        <a:p>
          <a:r>
            <a:rPr lang="tr-TR" dirty="0" smtClean="0"/>
            <a:t>Kahramanmaraş</a:t>
          </a:r>
          <a:endParaRPr lang="tr-TR" dirty="0"/>
        </a:p>
      </dgm:t>
    </dgm:pt>
    <dgm:pt modelId="{E563B424-A1BE-4ABF-B3D2-9CF2DEC27DE6}" type="parTrans" cxnId="{A392AD34-E3B7-4D0C-B1A6-CBAAE3F72A37}">
      <dgm:prSet/>
      <dgm:spPr/>
      <dgm:t>
        <a:bodyPr/>
        <a:lstStyle/>
        <a:p>
          <a:endParaRPr lang="tr-TR"/>
        </a:p>
      </dgm:t>
    </dgm:pt>
    <dgm:pt modelId="{DEAFA344-6188-4F56-9BAF-E4734EE316C2}" type="sibTrans" cxnId="{A392AD34-E3B7-4D0C-B1A6-CBAAE3F72A37}">
      <dgm:prSet/>
      <dgm:spPr/>
      <dgm:t>
        <a:bodyPr/>
        <a:lstStyle/>
        <a:p>
          <a:endParaRPr lang="tr-TR"/>
        </a:p>
      </dgm:t>
    </dgm:pt>
    <dgm:pt modelId="{8C79E73F-0ED9-4AC9-87AC-D4D16C3F9E7E}">
      <dgm:prSet/>
      <dgm:spPr/>
      <dgm:t>
        <a:bodyPr/>
        <a:lstStyle/>
        <a:p>
          <a:r>
            <a:rPr lang="tr-TR" dirty="0" smtClean="0"/>
            <a:t>Osmaniye</a:t>
          </a:r>
          <a:endParaRPr lang="tr-TR" dirty="0"/>
        </a:p>
      </dgm:t>
    </dgm:pt>
    <dgm:pt modelId="{4C251B2A-1772-491F-AD21-A9626B01DAC6}" type="parTrans" cxnId="{B207748E-0BF3-4637-BB46-561428C48275}">
      <dgm:prSet/>
      <dgm:spPr/>
      <dgm:t>
        <a:bodyPr/>
        <a:lstStyle/>
        <a:p>
          <a:endParaRPr lang="tr-TR"/>
        </a:p>
      </dgm:t>
    </dgm:pt>
    <dgm:pt modelId="{E3CBD235-4FB6-49C8-B7CD-62A54954757A}" type="sibTrans" cxnId="{B207748E-0BF3-4637-BB46-561428C48275}">
      <dgm:prSet/>
      <dgm:spPr/>
      <dgm:t>
        <a:bodyPr/>
        <a:lstStyle/>
        <a:p>
          <a:endParaRPr lang="tr-TR"/>
        </a:p>
      </dgm:t>
    </dgm:pt>
    <dgm:pt modelId="{E3C1777A-D593-4DAD-9DAE-358E5630209A}">
      <dgm:prSet/>
      <dgm:spPr/>
      <dgm:t>
        <a:bodyPr/>
        <a:lstStyle/>
        <a:p>
          <a:r>
            <a:rPr lang="tr-TR" dirty="0" smtClean="0"/>
            <a:t>Kırıkkale</a:t>
          </a:r>
          <a:endParaRPr lang="tr-TR" dirty="0"/>
        </a:p>
      </dgm:t>
    </dgm:pt>
    <dgm:pt modelId="{1A30D033-568A-4B7F-BFAC-AFE6F630FCA8}" type="parTrans" cxnId="{24B7F049-065B-4694-8119-964699A89E16}">
      <dgm:prSet/>
      <dgm:spPr/>
      <dgm:t>
        <a:bodyPr/>
        <a:lstStyle/>
        <a:p>
          <a:endParaRPr lang="tr-TR"/>
        </a:p>
      </dgm:t>
    </dgm:pt>
    <dgm:pt modelId="{4C9F5CB1-71FC-4809-BBA4-C4B4C2B6EAB3}" type="sibTrans" cxnId="{24B7F049-065B-4694-8119-964699A89E16}">
      <dgm:prSet/>
      <dgm:spPr/>
      <dgm:t>
        <a:bodyPr/>
        <a:lstStyle/>
        <a:p>
          <a:endParaRPr lang="tr-TR"/>
        </a:p>
      </dgm:t>
    </dgm:pt>
    <dgm:pt modelId="{2C0FD883-D705-4152-BA20-758F008F9120}">
      <dgm:prSet/>
      <dgm:spPr/>
      <dgm:t>
        <a:bodyPr/>
        <a:lstStyle/>
        <a:p>
          <a:r>
            <a:rPr lang="tr-TR" dirty="0" smtClean="0"/>
            <a:t>Aksaray</a:t>
          </a:r>
          <a:endParaRPr lang="tr-TR" dirty="0"/>
        </a:p>
      </dgm:t>
    </dgm:pt>
    <dgm:pt modelId="{768E3BA3-F1C6-4553-88DE-D9DCEBD3A2DB}" type="parTrans" cxnId="{C862D12C-EC57-4154-88D2-319EF19ABF4D}">
      <dgm:prSet/>
      <dgm:spPr/>
      <dgm:t>
        <a:bodyPr/>
        <a:lstStyle/>
        <a:p>
          <a:endParaRPr lang="tr-TR"/>
        </a:p>
      </dgm:t>
    </dgm:pt>
    <dgm:pt modelId="{3F183110-34A5-4B28-8433-6C0441182F04}" type="sibTrans" cxnId="{C862D12C-EC57-4154-88D2-319EF19ABF4D}">
      <dgm:prSet/>
      <dgm:spPr/>
      <dgm:t>
        <a:bodyPr/>
        <a:lstStyle/>
        <a:p>
          <a:endParaRPr lang="tr-TR"/>
        </a:p>
      </dgm:t>
    </dgm:pt>
    <dgm:pt modelId="{81A57D42-26DA-43D5-9898-BBFFF4352C76}">
      <dgm:prSet/>
      <dgm:spPr/>
      <dgm:t>
        <a:bodyPr/>
        <a:lstStyle/>
        <a:p>
          <a:r>
            <a:rPr lang="tr-TR" dirty="0" smtClean="0"/>
            <a:t>Niğde</a:t>
          </a:r>
          <a:endParaRPr lang="tr-TR" dirty="0"/>
        </a:p>
      </dgm:t>
    </dgm:pt>
    <dgm:pt modelId="{A2CBFF8B-1CF1-46AB-B94F-2817FEAD13FA}" type="parTrans" cxnId="{BE428927-ABD3-43DA-A909-3B01A337F466}">
      <dgm:prSet/>
      <dgm:spPr/>
      <dgm:t>
        <a:bodyPr/>
        <a:lstStyle/>
        <a:p>
          <a:endParaRPr lang="tr-TR"/>
        </a:p>
      </dgm:t>
    </dgm:pt>
    <dgm:pt modelId="{AD78D5CA-23F4-4A1E-A6C5-5374AB74FDA5}" type="sibTrans" cxnId="{BE428927-ABD3-43DA-A909-3B01A337F466}">
      <dgm:prSet/>
      <dgm:spPr/>
      <dgm:t>
        <a:bodyPr/>
        <a:lstStyle/>
        <a:p>
          <a:endParaRPr lang="tr-TR"/>
        </a:p>
      </dgm:t>
    </dgm:pt>
    <dgm:pt modelId="{42C6B19C-C878-4168-82DC-55F6292ABF7A}">
      <dgm:prSet/>
      <dgm:spPr/>
      <dgm:t>
        <a:bodyPr/>
        <a:lstStyle/>
        <a:p>
          <a:r>
            <a:rPr lang="tr-TR" dirty="0" smtClean="0"/>
            <a:t>Nevşehir</a:t>
          </a:r>
          <a:endParaRPr lang="tr-TR" dirty="0"/>
        </a:p>
      </dgm:t>
    </dgm:pt>
    <dgm:pt modelId="{5C93AA30-1C58-4DFF-8A72-2F4FEAD049E4}" type="parTrans" cxnId="{98196709-4D1C-4B47-BBFD-DF92CC4FC0B5}">
      <dgm:prSet/>
      <dgm:spPr/>
      <dgm:t>
        <a:bodyPr/>
        <a:lstStyle/>
        <a:p>
          <a:endParaRPr lang="tr-TR"/>
        </a:p>
      </dgm:t>
    </dgm:pt>
    <dgm:pt modelId="{6E88F1B3-4843-44FF-94DA-5476D8AA1F6C}" type="sibTrans" cxnId="{98196709-4D1C-4B47-BBFD-DF92CC4FC0B5}">
      <dgm:prSet/>
      <dgm:spPr/>
      <dgm:t>
        <a:bodyPr/>
        <a:lstStyle/>
        <a:p>
          <a:endParaRPr lang="tr-TR"/>
        </a:p>
      </dgm:t>
    </dgm:pt>
    <dgm:pt modelId="{7C33E0CB-83ED-4794-A752-72E3560E0212}">
      <dgm:prSet/>
      <dgm:spPr/>
      <dgm:t>
        <a:bodyPr/>
        <a:lstStyle/>
        <a:p>
          <a:r>
            <a:rPr lang="tr-TR" dirty="0" smtClean="0"/>
            <a:t>Kırşehir</a:t>
          </a:r>
          <a:endParaRPr lang="tr-TR" dirty="0"/>
        </a:p>
      </dgm:t>
    </dgm:pt>
    <dgm:pt modelId="{9A99EAD0-DE8E-4857-A97C-2EF58E56056C}" type="parTrans" cxnId="{FE83E5EB-54CB-4AE1-B695-111F8B582C51}">
      <dgm:prSet/>
      <dgm:spPr/>
      <dgm:t>
        <a:bodyPr/>
        <a:lstStyle/>
        <a:p>
          <a:endParaRPr lang="tr-TR"/>
        </a:p>
      </dgm:t>
    </dgm:pt>
    <dgm:pt modelId="{F21F2A29-70A0-4A5C-8021-259406C790D4}" type="sibTrans" cxnId="{FE83E5EB-54CB-4AE1-B695-111F8B582C51}">
      <dgm:prSet/>
      <dgm:spPr/>
      <dgm:t>
        <a:bodyPr/>
        <a:lstStyle/>
        <a:p>
          <a:endParaRPr lang="tr-TR"/>
        </a:p>
      </dgm:t>
    </dgm:pt>
    <dgm:pt modelId="{0FD1A5F8-3949-4657-8931-D66FD94F9283}">
      <dgm:prSet/>
      <dgm:spPr/>
      <dgm:t>
        <a:bodyPr/>
        <a:lstStyle/>
        <a:p>
          <a:r>
            <a:rPr lang="tr-TR" dirty="0" smtClean="0"/>
            <a:t>Kayseri</a:t>
          </a:r>
          <a:endParaRPr lang="tr-TR" dirty="0"/>
        </a:p>
      </dgm:t>
    </dgm:pt>
    <dgm:pt modelId="{AC02119D-B763-40B6-8A43-68D5BBFC3F74}" type="parTrans" cxnId="{423FAD67-7DE5-41C5-83EA-4EA162633428}">
      <dgm:prSet/>
      <dgm:spPr/>
      <dgm:t>
        <a:bodyPr/>
        <a:lstStyle/>
        <a:p>
          <a:endParaRPr lang="tr-TR"/>
        </a:p>
      </dgm:t>
    </dgm:pt>
    <dgm:pt modelId="{F9294F0F-61F5-4E27-8413-0F09E05A182D}" type="sibTrans" cxnId="{423FAD67-7DE5-41C5-83EA-4EA162633428}">
      <dgm:prSet/>
      <dgm:spPr/>
      <dgm:t>
        <a:bodyPr/>
        <a:lstStyle/>
        <a:p>
          <a:endParaRPr lang="tr-TR"/>
        </a:p>
      </dgm:t>
    </dgm:pt>
    <dgm:pt modelId="{F40D7EA4-0CE5-40DF-B091-F387BC07CABE}">
      <dgm:prSet/>
      <dgm:spPr/>
      <dgm:t>
        <a:bodyPr/>
        <a:lstStyle/>
        <a:p>
          <a:r>
            <a:rPr lang="tr-TR" dirty="0" smtClean="0"/>
            <a:t>Sivas</a:t>
          </a:r>
          <a:endParaRPr lang="tr-TR" dirty="0"/>
        </a:p>
      </dgm:t>
    </dgm:pt>
    <dgm:pt modelId="{A0CC41E0-3A3E-43A6-ACDA-F490DA9B1B86}" type="parTrans" cxnId="{51805CC8-59E6-4201-9DDA-124E0645D62C}">
      <dgm:prSet/>
      <dgm:spPr/>
      <dgm:t>
        <a:bodyPr/>
        <a:lstStyle/>
        <a:p>
          <a:endParaRPr lang="tr-TR"/>
        </a:p>
      </dgm:t>
    </dgm:pt>
    <dgm:pt modelId="{B9ED9330-8650-4396-A4E1-DD1868233C52}" type="sibTrans" cxnId="{51805CC8-59E6-4201-9DDA-124E0645D62C}">
      <dgm:prSet/>
      <dgm:spPr/>
      <dgm:t>
        <a:bodyPr/>
        <a:lstStyle/>
        <a:p>
          <a:endParaRPr lang="tr-TR"/>
        </a:p>
      </dgm:t>
    </dgm:pt>
    <dgm:pt modelId="{405AF121-E341-4FA7-8045-FE2175593975}">
      <dgm:prSet/>
      <dgm:spPr/>
      <dgm:t>
        <a:bodyPr/>
        <a:lstStyle/>
        <a:p>
          <a:r>
            <a:rPr lang="tr-TR" dirty="0" smtClean="0"/>
            <a:t>Yozgat</a:t>
          </a:r>
          <a:endParaRPr lang="tr-TR" dirty="0"/>
        </a:p>
      </dgm:t>
    </dgm:pt>
    <dgm:pt modelId="{FC1DBB7F-DC0D-4658-8E11-FC5DCD82B45B}" type="parTrans" cxnId="{04119C2C-124F-4CD4-83C0-557C87E224F7}">
      <dgm:prSet/>
      <dgm:spPr/>
      <dgm:t>
        <a:bodyPr/>
        <a:lstStyle/>
        <a:p>
          <a:endParaRPr lang="tr-TR"/>
        </a:p>
      </dgm:t>
    </dgm:pt>
    <dgm:pt modelId="{5C00E514-4B38-4C13-A22A-338AD678A454}" type="sibTrans" cxnId="{04119C2C-124F-4CD4-83C0-557C87E224F7}">
      <dgm:prSet/>
      <dgm:spPr/>
      <dgm:t>
        <a:bodyPr/>
        <a:lstStyle/>
        <a:p>
          <a:endParaRPr lang="tr-TR"/>
        </a:p>
      </dgm:t>
    </dgm:pt>
    <dgm:pt modelId="{C3BB90D2-FF1A-409F-95C0-7C6CB4456C44}">
      <dgm:prSet/>
      <dgm:spPr/>
      <dgm:t>
        <a:bodyPr/>
        <a:lstStyle/>
        <a:p>
          <a:r>
            <a:rPr lang="tr-TR" dirty="0" smtClean="0"/>
            <a:t>Zonguldak</a:t>
          </a:r>
          <a:endParaRPr lang="tr-TR" dirty="0"/>
        </a:p>
      </dgm:t>
    </dgm:pt>
    <dgm:pt modelId="{B3C3C3A5-75B9-426A-A081-8FEDD062A8C0}" type="parTrans" cxnId="{AADE77C7-DD81-4EC7-95AE-DD18C64795BB}">
      <dgm:prSet/>
      <dgm:spPr/>
      <dgm:t>
        <a:bodyPr/>
        <a:lstStyle/>
        <a:p>
          <a:endParaRPr lang="tr-TR"/>
        </a:p>
      </dgm:t>
    </dgm:pt>
    <dgm:pt modelId="{16CBEA89-82D3-466F-BAC8-D191F3951B7D}" type="sibTrans" cxnId="{AADE77C7-DD81-4EC7-95AE-DD18C64795BB}">
      <dgm:prSet/>
      <dgm:spPr/>
      <dgm:t>
        <a:bodyPr/>
        <a:lstStyle/>
        <a:p>
          <a:endParaRPr lang="tr-TR"/>
        </a:p>
      </dgm:t>
    </dgm:pt>
    <dgm:pt modelId="{0FBFB2E2-697A-43BC-B12E-BA55E1F81E4A}">
      <dgm:prSet/>
      <dgm:spPr/>
      <dgm:t>
        <a:bodyPr/>
        <a:lstStyle/>
        <a:p>
          <a:r>
            <a:rPr lang="tr-TR" dirty="0" smtClean="0"/>
            <a:t>Karabük</a:t>
          </a:r>
          <a:endParaRPr lang="tr-TR" dirty="0"/>
        </a:p>
      </dgm:t>
    </dgm:pt>
    <dgm:pt modelId="{4AAC5E17-7C44-46B6-9B0C-9FC64FFA5654}" type="parTrans" cxnId="{C1557A34-7859-428D-90F2-48FD4CEE565A}">
      <dgm:prSet/>
      <dgm:spPr/>
      <dgm:t>
        <a:bodyPr/>
        <a:lstStyle/>
        <a:p>
          <a:endParaRPr lang="tr-TR"/>
        </a:p>
      </dgm:t>
    </dgm:pt>
    <dgm:pt modelId="{97A3546B-6CD8-44E6-9F93-18F8B6A0991F}" type="sibTrans" cxnId="{C1557A34-7859-428D-90F2-48FD4CEE565A}">
      <dgm:prSet/>
      <dgm:spPr/>
      <dgm:t>
        <a:bodyPr/>
        <a:lstStyle/>
        <a:p>
          <a:endParaRPr lang="tr-TR"/>
        </a:p>
      </dgm:t>
    </dgm:pt>
    <dgm:pt modelId="{2E7736D0-6DE3-468F-815A-936D273AA7B3}">
      <dgm:prSet/>
      <dgm:spPr/>
      <dgm:t>
        <a:bodyPr/>
        <a:lstStyle/>
        <a:p>
          <a:r>
            <a:rPr lang="tr-TR" dirty="0" smtClean="0"/>
            <a:t>Bartın</a:t>
          </a:r>
          <a:endParaRPr lang="tr-TR" dirty="0"/>
        </a:p>
      </dgm:t>
    </dgm:pt>
    <dgm:pt modelId="{ABF2B2C2-DA3E-4584-BBFC-8D49E5B561E8}" type="parTrans" cxnId="{27B6D0AB-D00E-4E35-AD32-F6A69EBB89B9}">
      <dgm:prSet/>
      <dgm:spPr/>
      <dgm:t>
        <a:bodyPr/>
        <a:lstStyle/>
        <a:p>
          <a:endParaRPr lang="tr-TR"/>
        </a:p>
      </dgm:t>
    </dgm:pt>
    <dgm:pt modelId="{2243BB1F-2D6F-416D-9F1E-D63AA29E67CF}" type="sibTrans" cxnId="{27B6D0AB-D00E-4E35-AD32-F6A69EBB89B9}">
      <dgm:prSet/>
      <dgm:spPr/>
      <dgm:t>
        <a:bodyPr/>
        <a:lstStyle/>
        <a:p>
          <a:endParaRPr lang="tr-TR"/>
        </a:p>
      </dgm:t>
    </dgm:pt>
    <dgm:pt modelId="{EF813901-E9CF-40D6-B178-76B3B122906F}">
      <dgm:prSet/>
      <dgm:spPr/>
      <dgm:t>
        <a:bodyPr/>
        <a:lstStyle/>
        <a:p>
          <a:r>
            <a:rPr lang="tr-TR" dirty="0" smtClean="0"/>
            <a:t>Kastamonu</a:t>
          </a:r>
          <a:endParaRPr lang="tr-TR" dirty="0"/>
        </a:p>
      </dgm:t>
    </dgm:pt>
    <dgm:pt modelId="{AE13F8AB-2154-4F2D-94DB-2D7BD010D59B}" type="parTrans" cxnId="{F1A1AAEF-84B4-4E8D-A574-C47731CEB871}">
      <dgm:prSet/>
      <dgm:spPr/>
      <dgm:t>
        <a:bodyPr/>
        <a:lstStyle/>
        <a:p>
          <a:endParaRPr lang="tr-TR"/>
        </a:p>
      </dgm:t>
    </dgm:pt>
    <dgm:pt modelId="{FF298829-BDF5-4266-B5C2-574D42E0E693}" type="sibTrans" cxnId="{F1A1AAEF-84B4-4E8D-A574-C47731CEB871}">
      <dgm:prSet/>
      <dgm:spPr/>
      <dgm:t>
        <a:bodyPr/>
        <a:lstStyle/>
        <a:p>
          <a:endParaRPr lang="tr-TR"/>
        </a:p>
      </dgm:t>
    </dgm:pt>
    <dgm:pt modelId="{E65B9CE4-D41E-4C5C-865E-A2962FFFF4D0}">
      <dgm:prSet/>
      <dgm:spPr/>
      <dgm:t>
        <a:bodyPr/>
        <a:lstStyle/>
        <a:p>
          <a:r>
            <a:rPr lang="tr-TR" dirty="0" smtClean="0"/>
            <a:t>Çankırı</a:t>
          </a:r>
          <a:endParaRPr lang="tr-TR" dirty="0"/>
        </a:p>
      </dgm:t>
    </dgm:pt>
    <dgm:pt modelId="{3592F829-788C-474C-A395-ADEFB5AD17B1}" type="parTrans" cxnId="{0CA3808E-3EFD-48EB-9CF4-1185517D918C}">
      <dgm:prSet/>
      <dgm:spPr/>
      <dgm:t>
        <a:bodyPr/>
        <a:lstStyle/>
        <a:p>
          <a:endParaRPr lang="tr-TR"/>
        </a:p>
      </dgm:t>
    </dgm:pt>
    <dgm:pt modelId="{4000A021-C81D-429B-8605-03259B862A1F}" type="sibTrans" cxnId="{0CA3808E-3EFD-48EB-9CF4-1185517D918C}">
      <dgm:prSet/>
      <dgm:spPr/>
      <dgm:t>
        <a:bodyPr/>
        <a:lstStyle/>
        <a:p>
          <a:endParaRPr lang="tr-TR"/>
        </a:p>
      </dgm:t>
    </dgm:pt>
    <dgm:pt modelId="{A65080E8-F9E8-4C19-8EC4-BCBF96A12DD7}">
      <dgm:prSet/>
      <dgm:spPr/>
      <dgm:t>
        <a:bodyPr/>
        <a:lstStyle/>
        <a:p>
          <a:r>
            <a:rPr lang="tr-TR" dirty="0" smtClean="0"/>
            <a:t>Sinop</a:t>
          </a:r>
          <a:endParaRPr lang="tr-TR" dirty="0"/>
        </a:p>
      </dgm:t>
    </dgm:pt>
    <dgm:pt modelId="{19C470B0-7894-442C-AC2B-1686188A8909}" type="parTrans" cxnId="{6937DCA5-AB7F-4E1E-B8FA-9A11E4DE8801}">
      <dgm:prSet/>
      <dgm:spPr/>
      <dgm:t>
        <a:bodyPr/>
        <a:lstStyle/>
        <a:p>
          <a:endParaRPr lang="tr-TR"/>
        </a:p>
      </dgm:t>
    </dgm:pt>
    <dgm:pt modelId="{6D95BE25-F9EE-41F9-8EAE-97D9356731A5}" type="sibTrans" cxnId="{6937DCA5-AB7F-4E1E-B8FA-9A11E4DE8801}">
      <dgm:prSet/>
      <dgm:spPr/>
      <dgm:t>
        <a:bodyPr/>
        <a:lstStyle/>
        <a:p>
          <a:endParaRPr lang="tr-TR"/>
        </a:p>
      </dgm:t>
    </dgm:pt>
    <dgm:pt modelId="{0932014A-50EA-4251-92B8-BF69ECE7552F}">
      <dgm:prSet/>
      <dgm:spPr/>
      <dgm:t>
        <a:bodyPr/>
        <a:lstStyle/>
        <a:p>
          <a:r>
            <a:rPr lang="tr-TR" dirty="0" smtClean="0"/>
            <a:t>Samsun</a:t>
          </a:r>
          <a:endParaRPr lang="tr-TR" dirty="0"/>
        </a:p>
      </dgm:t>
    </dgm:pt>
    <dgm:pt modelId="{B56C2EAD-0D7F-401A-9311-576E1DF9F446}" type="parTrans" cxnId="{00DD04EC-4286-4D64-824B-A56C7C391846}">
      <dgm:prSet/>
      <dgm:spPr/>
      <dgm:t>
        <a:bodyPr/>
        <a:lstStyle/>
        <a:p>
          <a:endParaRPr lang="tr-TR"/>
        </a:p>
      </dgm:t>
    </dgm:pt>
    <dgm:pt modelId="{3A1D3F10-E906-4727-B295-99E64A1AE736}" type="sibTrans" cxnId="{00DD04EC-4286-4D64-824B-A56C7C391846}">
      <dgm:prSet/>
      <dgm:spPr/>
      <dgm:t>
        <a:bodyPr/>
        <a:lstStyle/>
        <a:p>
          <a:endParaRPr lang="tr-TR"/>
        </a:p>
      </dgm:t>
    </dgm:pt>
    <dgm:pt modelId="{7719077A-7D7C-40F3-A31D-ACBBC8483AAC}">
      <dgm:prSet/>
      <dgm:spPr/>
      <dgm:t>
        <a:bodyPr/>
        <a:lstStyle/>
        <a:p>
          <a:r>
            <a:rPr lang="tr-TR" dirty="0" smtClean="0"/>
            <a:t>Tokat</a:t>
          </a:r>
          <a:endParaRPr lang="tr-TR" dirty="0"/>
        </a:p>
      </dgm:t>
    </dgm:pt>
    <dgm:pt modelId="{0C2D45BF-71C4-45A5-B521-6D8BA672AB62}" type="parTrans" cxnId="{1B7F800B-ECC1-4FD9-8033-90BB4C695949}">
      <dgm:prSet/>
      <dgm:spPr/>
      <dgm:t>
        <a:bodyPr/>
        <a:lstStyle/>
        <a:p>
          <a:endParaRPr lang="tr-TR"/>
        </a:p>
      </dgm:t>
    </dgm:pt>
    <dgm:pt modelId="{50D3E553-F511-4708-B5C6-795500820C88}" type="sibTrans" cxnId="{1B7F800B-ECC1-4FD9-8033-90BB4C695949}">
      <dgm:prSet/>
      <dgm:spPr/>
      <dgm:t>
        <a:bodyPr/>
        <a:lstStyle/>
        <a:p>
          <a:endParaRPr lang="tr-TR"/>
        </a:p>
      </dgm:t>
    </dgm:pt>
    <dgm:pt modelId="{56D8AD06-235A-4882-968A-A2B8403C2CC1}">
      <dgm:prSet/>
      <dgm:spPr/>
      <dgm:t>
        <a:bodyPr/>
        <a:lstStyle/>
        <a:p>
          <a:r>
            <a:rPr lang="tr-TR" dirty="0" smtClean="0"/>
            <a:t>Çorum</a:t>
          </a:r>
          <a:endParaRPr lang="tr-TR" dirty="0"/>
        </a:p>
      </dgm:t>
    </dgm:pt>
    <dgm:pt modelId="{F9C30CA5-F6EE-4EB4-8A1F-98183EB9FEA4}" type="parTrans" cxnId="{5D95A3C5-6F45-4B78-A7D1-299B51102F99}">
      <dgm:prSet/>
      <dgm:spPr/>
      <dgm:t>
        <a:bodyPr/>
        <a:lstStyle/>
        <a:p>
          <a:endParaRPr lang="tr-TR"/>
        </a:p>
      </dgm:t>
    </dgm:pt>
    <dgm:pt modelId="{C3E6EB5B-B6AA-4FC7-8964-A64DD7BA590F}" type="sibTrans" cxnId="{5D95A3C5-6F45-4B78-A7D1-299B51102F99}">
      <dgm:prSet/>
      <dgm:spPr/>
      <dgm:t>
        <a:bodyPr/>
        <a:lstStyle/>
        <a:p>
          <a:endParaRPr lang="tr-TR"/>
        </a:p>
      </dgm:t>
    </dgm:pt>
    <dgm:pt modelId="{A9AF45A2-5A9B-429C-A98D-7E9F11A0C858}">
      <dgm:prSet/>
      <dgm:spPr/>
      <dgm:t>
        <a:bodyPr/>
        <a:lstStyle/>
        <a:p>
          <a:r>
            <a:rPr lang="tr-TR" dirty="0" smtClean="0"/>
            <a:t>Amasya</a:t>
          </a:r>
          <a:endParaRPr lang="tr-TR" dirty="0"/>
        </a:p>
      </dgm:t>
    </dgm:pt>
    <dgm:pt modelId="{0E0588CD-DAFD-4E82-AF8A-C1D9666B37F3}" type="parTrans" cxnId="{FB8A6C5B-FD99-49AD-9FD5-448AC8BD55E9}">
      <dgm:prSet/>
      <dgm:spPr/>
      <dgm:t>
        <a:bodyPr/>
        <a:lstStyle/>
        <a:p>
          <a:endParaRPr lang="tr-TR"/>
        </a:p>
      </dgm:t>
    </dgm:pt>
    <dgm:pt modelId="{8E6E889A-6188-4F8A-8D34-977CC97F05AF}" type="sibTrans" cxnId="{FB8A6C5B-FD99-49AD-9FD5-448AC8BD55E9}">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44AA458B-EC63-43A8-B1AB-9FBE75D7BCFB}" type="pres">
      <dgm:prSet presAssocID="{20AC8409-265C-40DE-9C63-B60DE35948C4}" presName="composite" presStyleCnt="0"/>
      <dgm:spPr/>
    </dgm:pt>
    <dgm:pt modelId="{5FAFB12C-5540-4ACD-92E1-846191EF444F}" type="pres">
      <dgm:prSet presAssocID="{20AC8409-265C-40DE-9C63-B60DE35948C4}" presName="parTx" presStyleLbl="alignNode1" presStyleIdx="0" presStyleCnt="4">
        <dgm:presLayoutVars>
          <dgm:chMax val="0"/>
          <dgm:chPref val="0"/>
          <dgm:bulletEnabled val="1"/>
        </dgm:presLayoutVars>
      </dgm:prSet>
      <dgm:spPr/>
      <dgm:t>
        <a:bodyPr/>
        <a:lstStyle/>
        <a:p>
          <a:endParaRPr lang="tr-TR"/>
        </a:p>
      </dgm:t>
    </dgm:pt>
    <dgm:pt modelId="{80B3C4AD-C56A-4FFD-8492-480E9441DF9F}" type="pres">
      <dgm:prSet presAssocID="{20AC8409-265C-40DE-9C63-B60DE35948C4}" presName="desTx" presStyleLbl="alignAccFollowNode1" presStyleIdx="0" presStyleCnt="4">
        <dgm:presLayoutVars>
          <dgm:bulletEnabled val="1"/>
        </dgm:presLayoutVars>
      </dgm:prSet>
      <dgm:spPr/>
      <dgm:t>
        <a:bodyPr/>
        <a:lstStyle/>
        <a:p>
          <a:endParaRPr lang="tr-TR"/>
        </a:p>
      </dgm:t>
    </dgm:pt>
    <dgm:pt modelId="{317DD70C-21B9-4C0C-9133-8C2AB50FE4FD}" type="pres">
      <dgm:prSet presAssocID="{EDDD2199-3720-493B-A8BA-336D9EEE5AE1}" presName="space" presStyleCnt="0"/>
      <dgm:spPr/>
    </dgm:pt>
    <dgm:pt modelId="{1901E395-3D60-437D-AE67-7B26CDD5D0B8}" type="pres">
      <dgm:prSet presAssocID="{BFB91160-E216-4AAC-97CF-A82C05697714}" presName="composite" presStyleCnt="0"/>
      <dgm:spPr/>
    </dgm:pt>
    <dgm:pt modelId="{DCCFABB8-2CFD-4761-82DA-C965B4403CF9}" type="pres">
      <dgm:prSet presAssocID="{BFB91160-E216-4AAC-97CF-A82C05697714}" presName="parTx" presStyleLbl="alignNode1" presStyleIdx="1" presStyleCnt="4">
        <dgm:presLayoutVars>
          <dgm:chMax val="0"/>
          <dgm:chPref val="0"/>
          <dgm:bulletEnabled val="1"/>
        </dgm:presLayoutVars>
      </dgm:prSet>
      <dgm:spPr/>
      <dgm:t>
        <a:bodyPr/>
        <a:lstStyle/>
        <a:p>
          <a:endParaRPr lang="tr-TR"/>
        </a:p>
      </dgm:t>
    </dgm:pt>
    <dgm:pt modelId="{416F5544-564D-43DC-9231-2E9F0323735C}" type="pres">
      <dgm:prSet presAssocID="{BFB91160-E216-4AAC-97CF-A82C05697714}" presName="desTx" presStyleLbl="alignAccFollowNode1" presStyleIdx="1" presStyleCnt="4">
        <dgm:presLayoutVars>
          <dgm:bulletEnabled val="1"/>
        </dgm:presLayoutVars>
      </dgm:prSet>
      <dgm:spPr/>
      <dgm:t>
        <a:bodyPr/>
        <a:lstStyle/>
        <a:p>
          <a:endParaRPr lang="tr-TR"/>
        </a:p>
      </dgm:t>
    </dgm:pt>
    <dgm:pt modelId="{7CB78D04-D124-4B4B-9748-3F921C5D04EC}" type="pres">
      <dgm:prSet presAssocID="{2EF8D9E3-D0CD-470D-95FE-7C7AFFB4E89B}" presName="space" presStyleCnt="0"/>
      <dgm:spPr/>
    </dgm:pt>
    <dgm:pt modelId="{DDE65CDC-818C-4953-A96A-99392F4BAB5D}" type="pres">
      <dgm:prSet presAssocID="{81D12E13-7EF6-4733-8DE0-67D5DF966657}" presName="composite" presStyleCnt="0"/>
      <dgm:spPr/>
    </dgm:pt>
    <dgm:pt modelId="{D0C54FEC-1F49-4D80-BA99-EE3D2D42E009}" type="pres">
      <dgm:prSet presAssocID="{81D12E13-7EF6-4733-8DE0-67D5DF966657}" presName="parTx" presStyleLbl="alignNode1" presStyleIdx="2" presStyleCnt="4">
        <dgm:presLayoutVars>
          <dgm:chMax val="0"/>
          <dgm:chPref val="0"/>
          <dgm:bulletEnabled val="1"/>
        </dgm:presLayoutVars>
      </dgm:prSet>
      <dgm:spPr/>
      <dgm:t>
        <a:bodyPr/>
        <a:lstStyle/>
        <a:p>
          <a:endParaRPr lang="tr-TR"/>
        </a:p>
      </dgm:t>
    </dgm:pt>
    <dgm:pt modelId="{7094DFB0-6ACF-475D-80EB-DA5A5121FD79}" type="pres">
      <dgm:prSet presAssocID="{81D12E13-7EF6-4733-8DE0-67D5DF966657}" presName="desTx" presStyleLbl="alignAccFollowNode1" presStyleIdx="2" presStyleCnt="4">
        <dgm:presLayoutVars>
          <dgm:bulletEnabled val="1"/>
        </dgm:presLayoutVars>
      </dgm:prSet>
      <dgm:spPr/>
      <dgm:t>
        <a:bodyPr/>
        <a:lstStyle/>
        <a:p>
          <a:endParaRPr lang="tr-TR"/>
        </a:p>
      </dgm:t>
    </dgm:pt>
    <dgm:pt modelId="{30BCAAF1-D258-4C18-9CD7-259F2C2BCFD3}" type="pres">
      <dgm:prSet presAssocID="{BB628229-DACB-47D4-B916-468C1A9F2FD8}" presName="space" presStyleCnt="0"/>
      <dgm:spPr/>
    </dgm:pt>
    <dgm:pt modelId="{5673DB23-3543-4929-AC34-1468992DB4B0}" type="pres">
      <dgm:prSet presAssocID="{21200B57-44CC-4376-9E54-47671BECBC6C}" presName="composite" presStyleCnt="0"/>
      <dgm:spPr/>
    </dgm:pt>
    <dgm:pt modelId="{CB8A192F-3B72-4268-9B1C-CF6AAC01170F}" type="pres">
      <dgm:prSet presAssocID="{21200B57-44CC-4376-9E54-47671BECBC6C}" presName="parTx" presStyleLbl="alignNode1" presStyleIdx="3" presStyleCnt="4">
        <dgm:presLayoutVars>
          <dgm:chMax val="0"/>
          <dgm:chPref val="0"/>
          <dgm:bulletEnabled val="1"/>
        </dgm:presLayoutVars>
      </dgm:prSet>
      <dgm:spPr/>
      <dgm:t>
        <a:bodyPr/>
        <a:lstStyle/>
        <a:p>
          <a:endParaRPr lang="tr-TR"/>
        </a:p>
      </dgm:t>
    </dgm:pt>
    <dgm:pt modelId="{3CF3FA26-CB99-489B-9BDF-E4C35679E46F}" type="pres">
      <dgm:prSet presAssocID="{21200B57-44CC-4376-9E54-47671BECBC6C}" presName="desTx" presStyleLbl="alignAccFollowNode1" presStyleIdx="3" presStyleCnt="4" custLinFactNeighborX="7888" custLinFactNeighborY="4975">
        <dgm:presLayoutVars>
          <dgm:bulletEnabled val="1"/>
        </dgm:presLayoutVars>
      </dgm:prSet>
      <dgm:spPr/>
      <dgm:t>
        <a:bodyPr/>
        <a:lstStyle/>
        <a:p>
          <a:endParaRPr lang="tr-TR"/>
        </a:p>
      </dgm:t>
    </dgm:pt>
  </dgm:ptLst>
  <dgm:cxnLst>
    <dgm:cxn modelId="{34D22F77-0F46-428E-984B-7CF2F58CBD06}" type="presOf" srcId="{072FDAF8-AE5D-4BB3-A7E5-0178FD7BA9A5}" destId="{80B3C4AD-C56A-4FFD-8492-480E9441DF9F}" srcOrd="0" destOrd="1" presId="urn:microsoft.com/office/officeart/2005/8/layout/hList1"/>
    <dgm:cxn modelId="{389470DF-EC7F-47A6-B710-DDFCDA65D11B}" type="presOf" srcId="{2DD44581-1528-4B24-B9A8-32D04B3C2B25}" destId="{80B3C4AD-C56A-4FFD-8492-480E9441DF9F}" srcOrd="0" destOrd="2" presId="urn:microsoft.com/office/officeart/2005/8/layout/hList1"/>
    <dgm:cxn modelId="{32B9F9C3-62EB-4439-A1C8-F73F05EE45B5}" type="presOf" srcId="{81D12E13-7EF6-4733-8DE0-67D5DF966657}" destId="{D0C54FEC-1F49-4D80-BA99-EE3D2D42E009}" srcOrd="0" destOrd="0" presId="urn:microsoft.com/office/officeart/2005/8/layout/hList1"/>
    <dgm:cxn modelId="{C1557A34-7859-428D-90F2-48FD4CEE565A}" srcId="{21200B57-44CC-4376-9E54-47671BECBC6C}" destId="{0FBFB2E2-697A-43BC-B12E-BA55E1F81E4A}" srcOrd="1" destOrd="0" parTransId="{4AAC5E17-7C44-46B6-9B0C-9FC64FFA5654}" sibTransId="{97A3546B-6CD8-44E6-9F93-18F8B6A0991F}"/>
    <dgm:cxn modelId="{A7EA3A61-D831-4798-89CC-D4D13E432A2A}" type="presOf" srcId="{7719077A-7D7C-40F3-A31D-ACBBC8483AAC}" destId="{3CF3FA26-CB99-489B-9BDF-E4C35679E46F}" srcOrd="0" destOrd="7" presId="urn:microsoft.com/office/officeart/2005/8/layout/hList1"/>
    <dgm:cxn modelId="{BBFBD395-0FC0-4F81-AE39-79E94CD090AE}" type="presOf" srcId="{81A57D42-26DA-43D5-9898-BBFFF4352C76}" destId="{7094DFB0-6ACF-475D-80EB-DA5A5121FD79}" srcOrd="0" destOrd="2" presId="urn:microsoft.com/office/officeart/2005/8/layout/hList1"/>
    <dgm:cxn modelId="{4CC97EBA-7F1E-456F-A785-35D862401910}" type="presOf" srcId="{A65080E8-F9E8-4C19-8EC4-BCBF96A12DD7}" destId="{3CF3FA26-CB99-489B-9BDF-E4C35679E46F}" srcOrd="0" destOrd="5" presId="urn:microsoft.com/office/officeart/2005/8/layout/hList1"/>
    <dgm:cxn modelId="{AF844F6F-8D78-4BAE-8652-3207F8ACB8D3}" srcId="{20AC8409-265C-40DE-9C63-B60DE35948C4}" destId="{2DD44581-1528-4B24-B9A8-32D04B3C2B25}" srcOrd="2" destOrd="0" parTransId="{3E7786A0-482B-4D84-8645-965F0C4A40AA}" sibTransId="{1C0C9366-0FE6-4ECB-B124-D22B7F4F9CB2}"/>
    <dgm:cxn modelId="{1B7F800B-ECC1-4FD9-8033-90BB4C695949}" srcId="{21200B57-44CC-4376-9E54-47671BECBC6C}" destId="{7719077A-7D7C-40F3-A31D-ACBBC8483AAC}" srcOrd="7" destOrd="0" parTransId="{0C2D45BF-71C4-45A5-B521-6D8BA672AB62}" sibTransId="{50D3E553-F511-4708-B5C6-795500820C88}"/>
    <dgm:cxn modelId="{98196709-4D1C-4B47-BBFD-DF92CC4FC0B5}" srcId="{81D12E13-7EF6-4733-8DE0-67D5DF966657}" destId="{42C6B19C-C878-4168-82DC-55F6292ABF7A}" srcOrd="3" destOrd="0" parTransId="{5C93AA30-1C58-4DFF-8A72-2F4FEAD049E4}" sibTransId="{6E88F1B3-4843-44FF-94DA-5476D8AA1F6C}"/>
    <dgm:cxn modelId="{00DD04EC-4286-4D64-824B-A56C7C391846}" srcId="{21200B57-44CC-4376-9E54-47671BECBC6C}" destId="{0932014A-50EA-4251-92B8-BF69ECE7552F}" srcOrd="6" destOrd="0" parTransId="{B56C2EAD-0D7F-401A-9311-576E1DF9F446}" sibTransId="{3A1D3F10-E906-4727-B295-99E64A1AE736}"/>
    <dgm:cxn modelId="{FE83E5EB-54CB-4AE1-B695-111F8B582C51}" srcId="{81D12E13-7EF6-4733-8DE0-67D5DF966657}" destId="{7C33E0CB-83ED-4794-A752-72E3560E0212}" srcOrd="4" destOrd="0" parTransId="{9A99EAD0-DE8E-4857-A97C-2EF58E56056C}" sibTransId="{F21F2A29-70A0-4A5C-8021-259406C790D4}"/>
    <dgm:cxn modelId="{561FBE81-9665-42C5-BE02-D916A8862351}" type="presOf" srcId="{C3BB90D2-FF1A-409F-95C0-7C6CB4456C44}" destId="{3CF3FA26-CB99-489B-9BDF-E4C35679E46F}" srcOrd="0" destOrd="0" presId="urn:microsoft.com/office/officeart/2005/8/layout/hList1"/>
    <dgm:cxn modelId="{3F9B735A-E763-4EE8-861F-7C855F42132C}" type="presOf" srcId="{307051B7-2945-4EB0-9A8D-464730AFD3E2}" destId="{416F5544-564D-43DC-9231-2E9F0323735C}" srcOrd="0" destOrd="0" presId="urn:microsoft.com/office/officeart/2005/8/layout/hList1"/>
    <dgm:cxn modelId="{EAF319E1-A06B-4329-BFF5-9B074E1331E7}" type="presOf" srcId="{56D8AD06-235A-4882-968A-A2B8403C2CC1}" destId="{3CF3FA26-CB99-489B-9BDF-E4C35679E46F}" srcOrd="0" destOrd="8" presId="urn:microsoft.com/office/officeart/2005/8/layout/hList1"/>
    <dgm:cxn modelId="{F1E99100-EC7A-423E-97CD-DFF52E1B8EE0}" srcId="{20AC8409-265C-40DE-9C63-B60DE35948C4}" destId="{072FDAF8-AE5D-4BB3-A7E5-0178FD7BA9A5}" srcOrd="1" destOrd="0" parTransId="{51314CF3-63AA-4605-A1FD-C5BE314B9CC4}" sibTransId="{BB603496-1AC7-413D-AE49-FFCE10E8B30F}"/>
    <dgm:cxn modelId="{82AA5EF5-690E-4A8F-B2DC-62F085A8F7D7}" type="presOf" srcId="{2E7736D0-6DE3-468F-815A-936D273AA7B3}" destId="{3CF3FA26-CB99-489B-9BDF-E4C35679E46F}" srcOrd="0" destOrd="2" presId="urn:microsoft.com/office/officeart/2005/8/layout/hList1"/>
    <dgm:cxn modelId="{64D41C0D-E26E-4EB7-B8D7-E2A94DC72A8B}" srcId="{185AE453-D13C-4C22-9BE2-C5F2634AC1A3}" destId="{81D12E13-7EF6-4733-8DE0-67D5DF966657}" srcOrd="2" destOrd="0" parTransId="{F3C4E687-84D3-44E4-8F0D-B0853735BB3D}" sibTransId="{BB628229-DACB-47D4-B916-468C1A9F2FD8}"/>
    <dgm:cxn modelId="{C4F8261B-2144-4501-A1C6-1DA755270846}" type="presOf" srcId="{185AE453-D13C-4C22-9BE2-C5F2634AC1A3}" destId="{7D438475-492A-448E-8B55-1E29F07249EF}" srcOrd="0" destOrd="0" presId="urn:microsoft.com/office/officeart/2005/8/layout/hList1"/>
    <dgm:cxn modelId="{3ECADF76-32D0-4457-B6B4-A47B21CB410E}" srcId="{185AE453-D13C-4C22-9BE2-C5F2634AC1A3}" destId="{20AC8409-265C-40DE-9C63-B60DE35948C4}" srcOrd="0" destOrd="0" parTransId="{D3885DAF-D079-4FC8-9EDD-3325D816EAB3}" sibTransId="{EDDD2199-3720-493B-A8BA-336D9EEE5AE1}"/>
    <dgm:cxn modelId="{F1A1AAEF-84B4-4E8D-A574-C47731CEB871}" srcId="{21200B57-44CC-4376-9E54-47671BECBC6C}" destId="{EF813901-E9CF-40D6-B178-76B3B122906F}" srcOrd="3" destOrd="0" parTransId="{AE13F8AB-2154-4F2D-94DB-2D7BD010D59B}" sibTransId="{FF298829-BDF5-4266-B5C2-574D42E0E693}"/>
    <dgm:cxn modelId="{74F4D457-5A95-475D-8DAF-D75C380F1C05}" type="presOf" srcId="{0010F4EF-57DE-47E3-8E5F-96DF3BF7661A}" destId="{416F5544-564D-43DC-9231-2E9F0323735C}" srcOrd="0" destOrd="5" presId="urn:microsoft.com/office/officeart/2005/8/layout/hList1"/>
    <dgm:cxn modelId="{C862D12C-EC57-4154-88D2-319EF19ABF4D}" srcId="{81D12E13-7EF6-4733-8DE0-67D5DF966657}" destId="{2C0FD883-D705-4152-BA20-758F008F9120}" srcOrd="1" destOrd="0" parTransId="{768E3BA3-F1C6-4553-88DE-D9DCEBD3A2DB}" sibTransId="{3F183110-34A5-4B28-8433-6C0441182F04}"/>
    <dgm:cxn modelId="{BE428927-ABD3-43DA-A909-3B01A337F466}" srcId="{81D12E13-7EF6-4733-8DE0-67D5DF966657}" destId="{81A57D42-26DA-43D5-9898-BBFFF4352C76}" srcOrd="2" destOrd="0" parTransId="{A2CBFF8B-1CF1-46AB-B94F-2817FEAD13FA}" sibTransId="{AD78D5CA-23F4-4A1E-A6C5-5374AB74FDA5}"/>
    <dgm:cxn modelId="{AADE77C7-DD81-4EC7-95AE-DD18C64795BB}" srcId="{21200B57-44CC-4376-9E54-47671BECBC6C}" destId="{C3BB90D2-FF1A-409F-95C0-7C6CB4456C44}" srcOrd="0" destOrd="0" parTransId="{B3C3C3A5-75B9-426A-A081-8FEDD062A8C0}" sibTransId="{16CBEA89-82D3-466F-BAC8-D191F3951B7D}"/>
    <dgm:cxn modelId="{A392AD34-E3B7-4D0C-B1A6-CBAAE3F72A37}" srcId="{BFB91160-E216-4AAC-97CF-A82C05697714}" destId="{568DED87-1174-4828-91C9-80AF501986EE}" srcOrd="6" destOrd="0" parTransId="{E563B424-A1BE-4ABF-B3D2-9CF2DEC27DE6}" sibTransId="{DEAFA344-6188-4F56-9BAF-E4734EE316C2}"/>
    <dgm:cxn modelId="{6875F1E8-327A-4C6C-BD1E-9EE1B988E70B}" type="presOf" srcId="{0932014A-50EA-4251-92B8-BF69ECE7552F}" destId="{3CF3FA26-CB99-489B-9BDF-E4C35679E46F}" srcOrd="0" destOrd="6" presId="urn:microsoft.com/office/officeart/2005/8/layout/hList1"/>
    <dgm:cxn modelId="{8CE77544-60DD-4150-905F-3B19EBC64B72}" type="presOf" srcId="{E3C1777A-D593-4DAD-9DAE-358E5630209A}" destId="{7094DFB0-6ACF-475D-80EB-DA5A5121FD79}" srcOrd="0" destOrd="0" presId="urn:microsoft.com/office/officeart/2005/8/layout/hList1"/>
    <dgm:cxn modelId="{66BCDD8F-7C4F-482A-9E59-08BFB2F42FF8}" type="presOf" srcId="{EF813901-E9CF-40D6-B178-76B3B122906F}" destId="{3CF3FA26-CB99-489B-9BDF-E4C35679E46F}" srcOrd="0" destOrd="3" presId="urn:microsoft.com/office/officeart/2005/8/layout/hList1"/>
    <dgm:cxn modelId="{69C3AC65-E7F6-4247-8A8A-B51A1FABAAD2}" type="presOf" srcId="{2C0FD883-D705-4152-BA20-758F008F9120}" destId="{7094DFB0-6ACF-475D-80EB-DA5A5121FD79}" srcOrd="0" destOrd="1" presId="urn:microsoft.com/office/officeart/2005/8/layout/hList1"/>
    <dgm:cxn modelId="{B207748E-0BF3-4637-BB46-561428C48275}" srcId="{BFB91160-E216-4AAC-97CF-A82C05697714}" destId="{8C79E73F-0ED9-4AC9-87AC-D4D16C3F9E7E}" srcOrd="7" destOrd="0" parTransId="{4C251B2A-1772-491F-AD21-A9626B01DAC6}" sibTransId="{E3CBD235-4FB6-49C8-B7CD-62A54954757A}"/>
    <dgm:cxn modelId="{5D95A3C5-6F45-4B78-A7D1-299B51102F99}" srcId="{21200B57-44CC-4376-9E54-47671BECBC6C}" destId="{56D8AD06-235A-4882-968A-A2B8403C2CC1}" srcOrd="8" destOrd="0" parTransId="{F9C30CA5-F6EE-4EB4-8A1F-98183EB9FEA4}" sibTransId="{C3E6EB5B-B6AA-4FC7-8964-A64DD7BA590F}"/>
    <dgm:cxn modelId="{B06F2A49-3094-4D38-9BBB-6D0268CA77E1}" type="presOf" srcId="{568DED87-1174-4828-91C9-80AF501986EE}" destId="{416F5544-564D-43DC-9231-2E9F0323735C}" srcOrd="0" destOrd="6" presId="urn:microsoft.com/office/officeart/2005/8/layout/hList1"/>
    <dgm:cxn modelId="{51805CC8-59E6-4201-9DDA-124E0645D62C}" srcId="{81D12E13-7EF6-4733-8DE0-67D5DF966657}" destId="{F40D7EA4-0CE5-40DF-B091-F387BC07CABE}" srcOrd="6" destOrd="0" parTransId="{A0CC41E0-3A3E-43A6-ACDA-F490DA9B1B86}" sibTransId="{B9ED9330-8650-4396-A4E1-DD1868233C52}"/>
    <dgm:cxn modelId="{B8CA4E70-2C84-49B9-A59F-8B2FCD299244}" type="presOf" srcId="{0FBFB2E2-697A-43BC-B12E-BA55E1F81E4A}" destId="{3CF3FA26-CB99-489B-9BDF-E4C35679E46F}" srcOrd="0" destOrd="1" presId="urn:microsoft.com/office/officeart/2005/8/layout/hList1"/>
    <dgm:cxn modelId="{FB8A6C5B-FD99-49AD-9FD5-448AC8BD55E9}" srcId="{21200B57-44CC-4376-9E54-47671BECBC6C}" destId="{A9AF45A2-5A9B-429C-A98D-7E9F11A0C858}" srcOrd="9" destOrd="0" parTransId="{0E0588CD-DAFD-4E82-AF8A-C1D9666B37F3}" sibTransId="{8E6E889A-6188-4F8A-8D34-977CC97F05AF}"/>
    <dgm:cxn modelId="{B2865C76-A49A-43E7-80AA-3D4AD59F17C9}" srcId="{BFB91160-E216-4AAC-97CF-A82C05697714}" destId="{0D106564-65FE-4FF7-9CA7-797C2A32C75D}" srcOrd="1" destOrd="0" parTransId="{A843F629-F735-4DA2-8C07-031B61677EF3}" sibTransId="{BF2171FB-89F3-429C-BEE5-C1D35D1E1CF9}"/>
    <dgm:cxn modelId="{DC31689A-97AE-4A3A-85DE-D2D8B0E667C9}" type="presOf" srcId="{A9AF45A2-5A9B-429C-A98D-7E9F11A0C858}" destId="{3CF3FA26-CB99-489B-9BDF-E4C35679E46F}" srcOrd="0" destOrd="9" presId="urn:microsoft.com/office/officeart/2005/8/layout/hList1"/>
    <dgm:cxn modelId="{04119C2C-124F-4CD4-83C0-557C87E224F7}" srcId="{81D12E13-7EF6-4733-8DE0-67D5DF966657}" destId="{405AF121-E341-4FA7-8045-FE2175593975}" srcOrd="7" destOrd="0" parTransId="{FC1DBB7F-DC0D-4658-8E11-FC5DCD82B45B}" sibTransId="{5C00E514-4B38-4C13-A22A-338AD678A454}"/>
    <dgm:cxn modelId="{E8F19036-131E-4A84-81B5-3C55CFACE443}" type="presOf" srcId="{0D106564-65FE-4FF7-9CA7-797C2A32C75D}" destId="{416F5544-564D-43DC-9231-2E9F0323735C}" srcOrd="0" destOrd="1" presId="urn:microsoft.com/office/officeart/2005/8/layout/hList1"/>
    <dgm:cxn modelId="{680E0DC9-B0B4-4F8C-BBB4-024E66414684}" srcId="{BFB91160-E216-4AAC-97CF-A82C05697714}" destId="{0010F4EF-57DE-47E3-8E5F-96DF3BF7661A}" srcOrd="5" destOrd="0" parTransId="{827A14BC-93F8-4DB1-AE4C-0744DDC16850}" sibTransId="{0B0F3959-D469-499F-B65C-FC1A53D05C5A}"/>
    <dgm:cxn modelId="{3FAE9EDE-BC09-49F6-A700-5FF927EC2A1C}" srcId="{BFB91160-E216-4AAC-97CF-A82C05697714}" destId="{307051B7-2945-4EB0-9A8D-464730AFD3E2}" srcOrd="0" destOrd="0" parTransId="{94EF1E8C-FE6C-4705-8C94-FB76D98C04C2}" sibTransId="{301C49E5-92B4-45AF-B363-9D4195C61803}"/>
    <dgm:cxn modelId="{F9C221D1-F13D-43B9-B64F-C4A4F357DD5B}" type="presOf" srcId="{21200B57-44CC-4376-9E54-47671BECBC6C}" destId="{CB8A192F-3B72-4268-9B1C-CF6AAC01170F}" srcOrd="0" destOrd="0" presId="urn:microsoft.com/office/officeart/2005/8/layout/hList1"/>
    <dgm:cxn modelId="{24B7F049-065B-4694-8119-964699A89E16}" srcId="{81D12E13-7EF6-4733-8DE0-67D5DF966657}" destId="{E3C1777A-D593-4DAD-9DAE-358E5630209A}" srcOrd="0" destOrd="0" parTransId="{1A30D033-568A-4B7F-BFAC-AFE6F630FCA8}" sibTransId="{4C9F5CB1-71FC-4809-BBA4-C4B4C2B6EAB3}"/>
    <dgm:cxn modelId="{423FAD67-7DE5-41C5-83EA-4EA162633428}" srcId="{81D12E13-7EF6-4733-8DE0-67D5DF966657}" destId="{0FD1A5F8-3949-4657-8931-D66FD94F9283}" srcOrd="5" destOrd="0" parTransId="{AC02119D-B763-40B6-8A43-68D5BBFC3F74}" sibTransId="{F9294F0F-61F5-4E27-8413-0F09E05A182D}"/>
    <dgm:cxn modelId="{5224031B-23A5-47B4-A996-281401CA78D7}" srcId="{BFB91160-E216-4AAC-97CF-A82C05697714}" destId="{FE741B0C-E691-4E44-B957-D60DBF05D1EB}" srcOrd="4" destOrd="0" parTransId="{382A6BA1-1F4C-41B7-B1D9-85A299037188}" sibTransId="{C183EB96-A3F0-4376-9215-A5B08639D3ED}"/>
    <dgm:cxn modelId="{135A8A65-4C06-40B9-87E3-30A4E75AC5F7}" type="presOf" srcId="{F40D7EA4-0CE5-40DF-B091-F387BC07CABE}" destId="{7094DFB0-6ACF-475D-80EB-DA5A5121FD79}" srcOrd="0" destOrd="6" presId="urn:microsoft.com/office/officeart/2005/8/layout/hList1"/>
    <dgm:cxn modelId="{BFF9F48F-7CCB-494E-88D7-1B0A1A7169D2}" type="presOf" srcId="{A447D9CA-66B9-4446-A0D8-E23B3070548C}" destId="{80B3C4AD-C56A-4FFD-8492-480E9441DF9F}" srcOrd="0" destOrd="0" presId="urn:microsoft.com/office/officeart/2005/8/layout/hList1"/>
    <dgm:cxn modelId="{55682119-4FE2-4703-B128-39C3DBF018B0}" srcId="{185AE453-D13C-4C22-9BE2-C5F2634AC1A3}" destId="{BFB91160-E216-4AAC-97CF-A82C05697714}" srcOrd="1" destOrd="0" parTransId="{337ECEAD-CF72-4AFE-A955-42B734A864C2}" sibTransId="{2EF8D9E3-D0CD-470D-95FE-7C7AFFB4E89B}"/>
    <dgm:cxn modelId="{012BD0B9-498D-468F-9454-1ABB28256D3A}" type="presOf" srcId="{BFB91160-E216-4AAC-97CF-A82C05697714}" destId="{DCCFABB8-2CFD-4761-82DA-C965B4403CF9}" srcOrd="0" destOrd="0" presId="urn:microsoft.com/office/officeart/2005/8/layout/hList1"/>
    <dgm:cxn modelId="{38C3DF93-A167-4CFC-AA91-4338BB71BDC1}" type="presOf" srcId="{B13C5A09-B8AA-4AD8-8C56-7DCE1E145336}" destId="{416F5544-564D-43DC-9231-2E9F0323735C}" srcOrd="0" destOrd="2" presId="urn:microsoft.com/office/officeart/2005/8/layout/hList1"/>
    <dgm:cxn modelId="{0CA3808E-3EFD-48EB-9CF4-1185517D918C}" srcId="{21200B57-44CC-4376-9E54-47671BECBC6C}" destId="{E65B9CE4-D41E-4C5C-865E-A2962FFFF4D0}" srcOrd="4" destOrd="0" parTransId="{3592F829-788C-474C-A395-ADEFB5AD17B1}" sibTransId="{4000A021-C81D-429B-8605-03259B862A1F}"/>
    <dgm:cxn modelId="{27B6D0AB-D00E-4E35-AD32-F6A69EBB89B9}" srcId="{21200B57-44CC-4376-9E54-47671BECBC6C}" destId="{2E7736D0-6DE3-468F-815A-936D273AA7B3}" srcOrd="2" destOrd="0" parTransId="{ABF2B2C2-DA3E-4584-BBFC-8D49E5B561E8}" sibTransId="{2243BB1F-2D6F-416D-9F1E-D63AA29E67CF}"/>
    <dgm:cxn modelId="{209E9C3D-5F02-4C2B-A86E-331CA1739F2A}" srcId="{185AE453-D13C-4C22-9BE2-C5F2634AC1A3}" destId="{21200B57-44CC-4376-9E54-47671BECBC6C}" srcOrd="3" destOrd="0" parTransId="{2ED003A7-1C84-43F9-8D53-0784B9679932}" sibTransId="{760BAA6D-F1D0-4FEC-95DE-757787C9D89C}"/>
    <dgm:cxn modelId="{05398055-E212-42FF-B43A-FB29931A3C2C}" type="presOf" srcId="{8C79E73F-0ED9-4AC9-87AC-D4D16C3F9E7E}" destId="{416F5544-564D-43DC-9231-2E9F0323735C}" srcOrd="0" destOrd="7" presId="urn:microsoft.com/office/officeart/2005/8/layout/hList1"/>
    <dgm:cxn modelId="{D59A90C6-463F-4DE8-B838-92DA5C3DC059}" type="presOf" srcId="{405AF121-E341-4FA7-8045-FE2175593975}" destId="{7094DFB0-6ACF-475D-80EB-DA5A5121FD79}" srcOrd="0" destOrd="7" presId="urn:microsoft.com/office/officeart/2005/8/layout/hList1"/>
    <dgm:cxn modelId="{6937DCA5-AB7F-4E1E-B8FA-9A11E4DE8801}" srcId="{21200B57-44CC-4376-9E54-47671BECBC6C}" destId="{A65080E8-F9E8-4C19-8EC4-BCBF96A12DD7}" srcOrd="5" destOrd="0" parTransId="{19C470B0-7894-442C-AC2B-1686188A8909}" sibTransId="{6D95BE25-F9EE-41F9-8EAE-97D9356731A5}"/>
    <dgm:cxn modelId="{3DBC2B9F-D49D-4991-8813-848011A185CC}" type="presOf" srcId="{20AC8409-265C-40DE-9C63-B60DE35948C4}" destId="{5FAFB12C-5540-4ACD-92E1-846191EF444F}" srcOrd="0" destOrd="0" presId="urn:microsoft.com/office/officeart/2005/8/layout/hList1"/>
    <dgm:cxn modelId="{A5F3D65E-4EC5-4997-8438-57D6FE0F85A9}" srcId="{BFB91160-E216-4AAC-97CF-A82C05697714}" destId="{B13C5A09-B8AA-4AD8-8C56-7DCE1E145336}" srcOrd="2" destOrd="0" parTransId="{471A2EF9-D008-472B-A09B-28FC914736D0}" sibTransId="{05BA91DC-3C7D-4D42-AE3D-365725FC6179}"/>
    <dgm:cxn modelId="{6BDE9ED3-7A28-4F78-AD49-415F0BFCB61E}" type="presOf" srcId="{E65B9CE4-D41E-4C5C-865E-A2962FFFF4D0}" destId="{3CF3FA26-CB99-489B-9BDF-E4C35679E46F}" srcOrd="0" destOrd="4" presId="urn:microsoft.com/office/officeart/2005/8/layout/hList1"/>
    <dgm:cxn modelId="{43DA25C8-C94A-4DA8-92B2-362AD1A82206}" srcId="{20AC8409-265C-40DE-9C63-B60DE35948C4}" destId="{A447D9CA-66B9-4446-A0D8-E23B3070548C}" srcOrd="0" destOrd="0" parTransId="{33115DF1-50BC-4FCB-A995-584F017ECA1A}" sibTransId="{A4A80F2C-132F-4F15-9D6D-6BB666C5BB44}"/>
    <dgm:cxn modelId="{78CE3181-55D9-413F-A08D-80574F047DD2}" type="presOf" srcId="{FE741B0C-E691-4E44-B957-D60DBF05D1EB}" destId="{416F5544-564D-43DC-9231-2E9F0323735C}" srcOrd="0" destOrd="4" presId="urn:microsoft.com/office/officeart/2005/8/layout/hList1"/>
    <dgm:cxn modelId="{9C09D26A-E42F-4F4D-A86C-CD15BF8EBB35}" type="presOf" srcId="{0FD1A5F8-3949-4657-8931-D66FD94F9283}" destId="{7094DFB0-6ACF-475D-80EB-DA5A5121FD79}" srcOrd="0" destOrd="5" presId="urn:microsoft.com/office/officeart/2005/8/layout/hList1"/>
    <dgm:cxn modelId="{1A151B9C-66CB-4A92-A59E-1473EE768FCD}" type="presOf" srcId="{42C6B19C-C878-4168-82DC-55F6292ABF7A}" destId="{7094DFB0-6ACF-475D-80EB-DA5A5121FD79}" srcOrd="0" destOrd="3" presId="urn:microsoft.com/office/officeart/2005/8/layout/hList1"/>
    <dgm:cxn modelId="{A15F1162-FA94-4833-B1C7-AE64B4452F2E}" type="presOf" srcId="{FE1AA729-2214-403A-A779-63BEA8131C02}" destId="{416F5544-564D-43DC-9231-2E9F0323735C}" srcOrd="0" destOrd="3" presId="urn:microsoft.com/office/officeart/2005/8/layout/hList1"/>
    <dgm:cxn modelId="{38499E30-CF97-4194-B06A-70A2D3CC6D7E}" srcId="{BFB91160-E216-4AAC-97CF-A82C05697714}" destId="{FE1AA729-2214-403A-A779-63BEA8131C02}" srcOrd="3" destOrd="0" parTransId="{132D2C33-7C0C-4017-9128-DB98E28BC856}" sibTransId="{D08278DA-2D4F-4A83-AF4D-6C8D844E586A}"/>
    <dgm:cxn modelId="{08A48C03-6B13-42EA-B939-76EAE941CCD5}" type="presOf" srcId="{7C33E0CB-83ED-4794-A752-72E3560E0212}" destId="{7094DFB0-6ACF-475D-80EB-DA5A5121FD79}" srcOrd="0" destOrd="4" presId="urn:microsoft.com/office/officeart/2005/8/layout/hList1"/>
    <dgm:cxn modelId="{A82ED098-3076-4962-ADEE-6D1317B76BBF}" type="presParOf" srcId="{7D438475-492A-448E-8B55-1E29F07249EF}" destId="{44AA458B-EC63-43A8-B1AB-9FBE75D7BCFB}" srcOrd="0" destOrd="0" presId="urn:microsoft.com/office/officeart/2005/8/layout/hList1"/>
    <dgm:cxn modelId="{4ABBB362-2CA3-4628-A5EB-A97701470AB5}" type="presParOf" srcId="{44AA458B-EC63-43A8-B1AB-9FBE75D7BCFB}" destId="{5FAFB12C-5540-4ACD-92E1-846191EF444F}" srcOrd="0" destOrd="0" presId="urn:microsoft.com/office/officeart/2005/8/layout/hList1"/>
    <dgm:cxn modelId="{DFF1FD0B-5CBA-4F01-B717-D5CF33358DAA}" type="presParOf" srcId="{44AA458B-EC63-43A8-B1AB-9FBE75D7BCFB}" destId="{80B3C4AD-C56A-4FFD-8492-480E9441DF9F}" srcOrd="1" destOrd="0" presId="urn:microsoft.com/office/officeart/2005/8/layout/hList1"/>
    <dgm:cxn modelId="{FFF923C8-3E95-43F4-9AF0-7D4AF705384C}" type="presParOf" srcId="{7D438475-492A-448E-8B55-1E29F07249EF}" destId="{317DD70C-21B9-4C0C-9133-8C2AB50FE4FD}" srcOrd="1" destOrd="0" presId="urn:microsoft.com/office/officeart/2005/8/layout/hList1"/>
    <dgm:cxn modelId="{E41985E6-C493-4AEB-A2DD-2348F463F8B8}" type="presParOf" srcId="{7D438475-492A-448E-8B55-1E29F07249EF}" destId="{1901E395-3D60-437D-AE67-7B26CDD5D0B8}" srcOrd="2" destOrd="0" presId="urn:microsoft.com/office/officeart/2005/8/layout/hList1"/>
    <dgm:cxn modelId="{8AF9E7A4-7B8B-45F2-A076-06923BF8708B}" type="presParOf" srcId="{1901E395-3D60-437D-AE67-7B26CDD5D0B8}" destId="{DCCFABB8-2CFD-4761-82DA-C965B4403CF9}" srcOrd="0" destOrd="0" presId="urn:microsoft.com/office/officeart/2005/8/layout/hList1"/>
    <dgm:cxn modelId="{7A192798-9292-4C2A-98EB-F425988F7EE7}" type="presParOf" srcId="{1901E395-3D60-437D-AE67-7B26CDD5D0B8}" destId="{416F5544-564D-43DC-9231-2E9F0323735C}" srcOrd="1" destOrd="0" presId="urn:microsoft.com/office/officeart/2005/8/layout/hList1"/>
    <dgm:cxn modelId="{43B09743-2D1E-4474-81E4-C0C8E8CB4F96}" type="presParOf" srcId="{7D438475-492A-448E-8B55-1E29F07249EF}" destId="{7CB78D04-D124-4B4B-9748-3F921C5D04EC}" srcOrd="3" destOrd="0" presId="urn:microsoft.com/office/officeart/2005/8/layout/hList1"/>
    <dgm:cxn modelId="{CBFC40D4-5386-4C89-9BA0-47D2A26BFD1B}" type="presParOf" srcId="{7D438475-492A-448E-8B55-1E29F07249EF}" destId="{DDE65CDC-818C-4953-A96A-99392F4BAB5D}" srcOrd="4" destOrd="0" presId="urn:microsoft.com/office/officeart/2005/8/layout/hList1"/>
    <dgm:cxn modelId="{0AD14E61-9796-46CB-800F-641885291ECE}" type="presParOf" srcId="{DDE65CDC-818C-4953-A96A-99392F4BAB5D}" destId="{D0C54FEC-1F49-4D80-BA99-EE3D2D42E009}" srcOrd="0" destOrd="0" presId="urn:microsoft.com/office/officeart/2005/8/layout/hList1"/>
    <dgm:cxn modelId="{F67785EE-DF16-42F2-9673-04F1F1D630E1}" type="presParOf" srcId="{DDE65CDC-818C-4953-A96A-99392F4BAB5D}" destId="{7094DFB0-6ACF-475D-80EB-DA5A5121FD79}" srcOrd="1" destOrd="0" presId="urn:microsoft.com/office/officeart/2005/8/layout/hList1"/>
    <dgm:cxn modelId="{E963CCB1-D736-4E20-8233-9E09633378C9}" type="presParOf" srcId="{7D438475-492A-448E-8B55-1E29F07249EF}" destId="{30BCAAF1-D258-4C18-9CD7-259F2C2BCFD3}" srcOrd="5" destOrd="0" presId="urn:microsoft.com/office/officeart/2005/8/layout/hList1"/>
    <dgm:cxn modelId="{3B4C077E-E260-45D2-8710-6E046CD960EF}" type="presParOf" srcId="{7D438475-492A-448E-8B55-1E29F07249EF}" destId="{5673DB23-3543-4929-AC34-1468992DB4B0}" srcOrd="6" destOrd="0" presId="urn:microsoft.com/office/officeart/2005/8/layout/hList1"/>
    <dgm:cxn modelId="{A660E0EF-3994-4990-B8DE-43DE0AB9C38A}" type="presParOf" srcId="{5673DB23-3543-4929-AC34-1468992DB4B0}" destId="{CB8A192F-3B72-4268-9B1C-CF6AAC01170F}" srcOrd="0" destOrd="0" presId="urn:microsoft.com/office/officeart/2005/8/layout/hList1"/>
    <dgm:cxn modelId="{E90E1AC1-F679-4567-A20E-BA6652ADDE38}" type="presParOf" srcId="{5673DB23-3543-4929-AC34-1468992DB4B0}" destId="{3CF3FA26-CB99-489B-9BDF-E4C35679E4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7538B8B0-2822-4555-9623-1C816EDF3F3F}">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Gaziantep</a:t>
          </a:r>
          <a:endParaRPr lang="tr-TR" dirty="0"/>
        </a:p>
      </dgm:t>
    </dgm:pt>
    <dgm:pt modelId="{E9054F72-309C-49C8-AD7B-60F15A846261}" type="parTrans" cxnId="{1DB4335A-BBF4-4581-98B7-CABCC0BDDF05}">
      <dgm:prSet/>
      <dgm:spPr/>
      <dgm:t>
        <a:bodyPr/>
        <a:lstStyle/>
        <a:p>
          <a:endParaRPr lang="tr-TR"/>
        </a:p>
      </dgm:t>
    </dgm:pt>
    <dgm:pt modelId="{E52FE0DC-C6EC-4501-B189-C5AB8BD276E4}" type="sibTrans" cxnId="{1DB4335A-BBF4-4581-98B7-CABCC0BDDF05}">
      <dgm:prSet/>
      <dgm:spPr/>
      <dgm:t>
        <a:bodyPr/>
        <a:lstStyle/>
        <a:p>
          <a:endParaRPr lang="tr-TR"/>
        </a:p>
      </dgm:t>
    </dgm:pt>
    <dgm:pt modelId="{EE614091-8E7F-4B43-B3F9-A0F91B206BE5}">
      <dgm:prSet phldrT="[Metin]"/>
      <dgm:spPr/>
      <dgm:t>
        <a:bodyPr/>
        <a:lstStyle/>
        <a:p>
          <a:r>
            <a:rPr lang="tr-TR" dirty="0" smtClean="0"/>
            <a:t>Doğu Karadeniz</a:t>
          </a:r>
          <a:endParaRPr lang="tr-TR" dirty="0"/>
        </a:p>
      </dgm:t>
    </dgm:pt>
    <dgm:pt modelId="{8F344DBC-FD25-4D8E-B41B-4865671E5100}" type="parTrans" cxnId="{37945AFF-B581-4D4D-9E92-700BB1F4473C}">
      <dgm:prSet/>
      <dgm:spPr/>
      <dgm:t>
        <a:bodyPr/>
        <a:lstStyle/>
        <a:p>
          <a:endParaRPr lang="tr-TR"/>
        </a:p>
      </dgm:t>
    </dgm:pt>
    <dgm:pt modelId="{FDD0852C-D079-4AA8-B73D-928C1AED665A}" type="sibTrans" cxnId="{37945AFF-B581-4D4D-9E92-700BB1F4473C}">
      <dgm:prSet/>
      <dgm:spPr/>
      <dgm:t>
        <a:bodyPr/>
        <a:lstStyle/>
        <a:p>
          <a:endParaRPr lang="tr-TR"/>
        </a:p>
      </dgm:t>
    </dgm:pt>
    <dgm:pt modelId="{DF7F1218-EB70-4F3F-AF57-82C45E1B11E2}">
      <dgm:prSet phldrT="[Metin]"/>
      <dgm:spPr/>
      <dgm:t>
        <a:bodyPr/>
        <a:lstStyle/>
        <a:p>
          <a:r>
            <a:rPr lang="tr-TR" dirty="0" smtClean="0"/>
            <a:t>Kuzeydoğu Anadolu</a:t>
          </a:r>
          <a:endParaRPr lang="tr-TR" dirty="0"/>
        </a:p>
      </dgm:t>
    </dgm:pt>
    <dgm:pt modelId="{D4921076-A504-4E58-9539-342CF877DA7F}" type="parTrans" cxnId="{42FBF999-900D-4FCA-95EF-AD757E16CBF3}">
      <dgm:prSet/>
      <dgm:spPr/>
      <dgm:t>
        <a:bodyPr/>
        <a:lstStyle/>
        <a:p>
          <a:endParaRPr lang="tr-TR"/>
        </a:p>
      </dgm:t>
    </dgm:pt>
    <dgm:pt modelId="{887C2BF0-4652-4AA7-BDE6-AB72FD078250}" type="sibTrans" cxnId="{42FBF999-900D-4FCA-95EF-AD757E16CBF3}">
      <dgm:prSet/>
      <dgm:spPr/>
      <dgm:t>
        <a:bodyPr/>
        <a:lstStyle/>
        <a:p>
          <a:endParaRPr lang="tr-TR"/>
        </a:p>
      </dgm:t>
    </dgm:pt>
    <dgm:pt modelId="{FC1F62BC-33B3-4FB8-8D2F-547EF88BD783}">
      <dgm:prSet phldrT="[Metin]"/>
      <dgm:spPr/>
      <dgm:t>
        <a:bodyPr/>
        <a:lstStyle/>
        <a:p>
          <a:r>
            <a:rPr lang="tr-TR" dirty="0" smtClean="0"/>
            <a:t>Ortadoğu Anadolu</a:t>
          </a:r>
          <a:endParaRPr lang="tr-TR" dirty="0"/>
        </a:p>
      </dgm:t>
    </dgm:pt>
    <dgm:pt modelId="{C41FD71B-DC55-4602-9D6C-DAC0BD4F5599}" type="parTrans" cxnId="{36BCD49F-04CA-4A7D-A967-5BF8F253DA92}">
      <dgm:prSet/>
      <dgm:spPr/>
      <dgm:t>
        <a:bodyPr/>
        <a:lstStyle/>
        <a:p>
          <a:endParaRPr lang="tr-TR"/>
        </a:p>
      </dgm:t>
    </dgm:pt>
    <dgm:pt modelId="{951D8440-E15D-44A1-8497-8C32656566C7}" type="sibTrans" cxnId="{36BCD49F-04CA-4A7D-A967-5BF8F253DA92}">
      <dgm:prSet/>
      <dgm:spPr/>
      <dgm:t>
        <a:bodyPr/>
        <a:lstStyle/>
        <a:p>
          <a:endParaRPr lang="tr-TR"/>
        </a:p>
      </dgm:t>
    </dgm:pt>
    <dgm:pt modelId="{59CCAB1F-5277-433C-AD44-4A6535C91DB0}">
      <dgm:prSet phldrT="[Metin]"/>
      <dgm:spPr/>
      <dgm:t>
        <a:bodyPr/>
        <a:lstStyle/>
        <a:p>
          <a:r>
            <a:rPr lang="tr-TR" dirty="0" smtClean="0"/>
            <a:t>Güneydoğu Anadolu</a:t>
          </a:r>
          <a:endParaRPr lang="tr-TR" dirty="0"/>
        </a:p>
      </dgm:t>
    </dgm:pt>
    <dgm:pt modelId="{45B85C3D-B158-4A04-A9FC-9F5A6A139000}" type="parTrans" cxnId="{945D1AAF-7736-4075-9F20-A8404020923F}">
      <dgm:prSet/>
      <dgm:spPr/>
      <dgm:t>
        <a:bodyPr/>
        <a:lstStyle/>
        <a:p>
          <a:endParaRPr lang="tr-TR"/>
        </a:p>
      </dgm:t>
    </dgm:pt>
    <dgm:pt modelId="{FAE3BC28-3768-4A18-9DD1-B610DCC17321}" type="sibTrans" cxnId="{945D1AAF-7736-4075-9F20-A8404020923F}">
      <dgm:prSet/>
      <dgm:spPr/>
      <dgm:t>
        <a:bodyPr/>
        <a:lstStyle/>
        <a:p>
          <a:endParaRPr lang="tr-TR"/>
        </a:p>
      </dgm:t>
    </dgm:pt>
    <dgm:pt modelId="{CAD204F0-1659-469B-A553-67B68334DCF8}">
      <dgm:prSet/>
      <dgm:spPr/>
      <dgm:t>
        <a:bodyPr/>
        <a:lstStyle/>
        <a:p>
          <a:r>
            <a:rPr lang="tr-TR" dirty="0" smtClean="0"/>
            <a:t>Trabzon</a:t>
          </a:r>
          <a:endParaRPr lang="tr-TR" dirty="0"/>
        </a:p>
      </dgm:t>
    </dgm:pt>
    <dgm:pt modelId="{D5E28B69-CBF7-4CE8-A796-674BA192D548}" type="parTrans" cxnId="{77875DE2-2DE6-4273-8463-F854A52F4706}">
      <dgm:prSet/>
      <dgm:spPr/>
      <dgm:t>
        <a:bodyPr/>
        <a:lstStyle/>
        <a:p>
          <a:endParaRPr lang="tr-TR"/>
        </a:p>
      </dgm:t>
    </dgm:pt>
    <dgm:pt modelId="{9C131E27-AF4D-49EB-A744-AF4AAE0F2D30}" type="sibTrans" cxnId="{77875DE2-2DE6-4273-8463-F854A52F4706}">
      <dgm:prSet/>
      <dgm:spPr/>
      <dgm:t>
        <a:bodyPr/>
        <a:lstStyle/>
        <a:p>
          <a:endParaRPr lang="tr-TR"/>
        </a:p>
      </dgm:t>
    </dgm:pt>
    <dgm:pt modelId="{A3341AA5-82F3-4C4B-89A7-222919395FF4}">
      <dgm:prSet/>
      <dgm:spPr/>
      <dgm:t>
        <a:bodyPr/>
        <a:lstStyle/>
        <a:p>
          <a:r>
            <a:rPr lang="tr-TR" dirty="0" smtClean="0"/>
            <a:t>Ordu</a:t>
          </a:r>
          <a:endParaRPr lang="tr-TR" dirty="0"/>
        </a:p>
      </dgm:t>
    </dgm:pt>
    <dgm:pt modelId="{41ED377B-9828-4311-A71B-92F57C572E88}" type="parTrans" cxnId="{740B57F5-4536-48D7-ADAC-DFB257F28F52}">
      <dgm:prSet/>
      <dgm:spPr/>
      <dgm:t>
        <a:bodyPr/>
        <a:lstStyle/>
        <a:p>
          <a:endParaRPr lang="tr-TR"/>
        </a:p>
      </dgm:t>
    </dgm:pt>
    <dgm:pt modelId="{6BB7FC96-D4CA-4D16-A6A9-D3EB342C4776}" type="sibTrans" cxnId="{740B57F5-4536-48D7-ADAC-DFB257F28F52}">
      <dgm:prSet/>
      <dgm:spPr/>
      <dgm:t>
        <a:bodyPr/>
        <a:lstStyle/>
        <a:p>
          <a:endParaRPr lang="tr-TR"/>
        </a:p>
      </dgm:t>
    </dgm:pt>
    <dgm:pt modelId="{9DF64A8F-1C9C-43F3-8046-08682E868F45}">
      <dgm:prSet/>
      <dgm:spPr/>
      <dgm:t>
        <a:bodyPr/>
        <a:lstStyle/>
        <a:p>
          <a:r>
            <a:rPr lang="tr-TR" dirty="0" smtClean="0"/>
            <a:t>Giresun</a:t>
          </a:r>
          <a:endParaRPr lang="tr-TR" dirty="0"/>
        </a:p>
      </dgm:t>
    </dgm:pt>
    <dgm:pt modelId="{5E529A16-E2D1-41C3-AAB6-989A1AD7E56B}" type="parTrans" cxnId="{9DA1D2BB-8C2F-449F-BE26-A38DFF0CAE8D}">
      <dgm:prSet/>
      <dgm:spPr/>
      <dgm:t>
        <a:bodyPr/>
        <a:lstStyle/>
        <a:p>
          <a:endParaRPr lang="tr-TR"/>
        </a:p>
      </dgm:t>
    </dgm:pt>
    <dgm:pt modelId="{2808DC80-8332-4483-ADE4-CC9E7BB8B955}" type="sibTrans" cxnId="{9DA1D2BB-8C2F-449F-BE26-A38DFF0CAE8D}">
      <dgm:prSet/>
      <dgm:spPr/>
      <dgm:t>
        <a:bodyPr/>
        <a:lstStyle/>
        <a:p>
          <a:endParaRPr lang="tr-TR"/>
        </a:p>
      </dgm:t>
    </dgm:pt>
    <dgm:pt modelId="{B6B14DA2-9E9E-46B8-AC3A-08B551461977}">
      <dgm:prSet/>
      <dgm:spPr/>
      <dgm:t>
        <a:bodyPr/>
        <a:lstStyle/>
        <a:p>
          <a:r>
            <a:rPr lang="tr-TR" dirty="0" smtClean="0"/>
            <a:t>Rize</a:t>
          </a:r>
          <a:endParaRPr lang="tr-TR" dirty="0"/>
        </a:p>
      </dgm:t>
    </dgm:pt>
    <dgm:pt modelId="{DA5E2EFD-F3E9-44B6-BA39-2200CB531374}" type="parTrans" cxnId="{76EB4700-5D41-482D-BE01-2ECEE2686864}">
      <dgm:prSet/>
      <dgm:spPr/>
      <dgm:t>
        <a:bodyPr/>
        <a:lstStyle/>
        <a:p>
          <a:endParaRPr lang="tr-TR"/>
        </a:p>
      </dgm:t>
    </dgm:pt>
    <dgm:pt modelId="{96C5E130-3B83-4AD4-8E45-C95B3C4F013F}" type="sibTrans" cxnId="{76EB4700-5D41-482D-BE01-2ECEE2686864}">
      <dgm:prSet/>
      <dgm:spPr/>
      <dgm:t>
        <a:bodyPr/>
        <a:lstStyle/>
        <a:p>
          <a:endParaRPr lang="tr-TR"/>
        </a:p>
      </dgm:t>
    </dgm:pt>
    <dgm:pt modelId="{33A28C44-1729-4B0E-A6C9-3F39BB7B89BF}">
      <dgm:prSet/>
      <dgm:spPr/>
      <dgm:t>
        <a:bodyPr/>
        <a:lstStyle/>
        <a:p>
          <a:r>
            <a:rPr lang="tr-TR" dirty="0" smtClean="0"/>
            <a:t>Artvin</a:t>
          </a:r>
          <a:endParaRPr lang="tr-TR" dirty="0"/>
        </a:p>
      </dgm:t>
    </dgm:pt>
    <dgm:pt modelId="{A4FAEB6E-756C-42A1-8CFD-D32BD32C68AB}" type="parTrans" cxnId="{ADC74AB2-A432-4694-A55D-9A030D4F5C7D}">
      <dgm:prSet/>
      <dgm:spPr/>
      <dgm:t>
        <a:bodyPr/>
        <a:lstStyle/>
        <a:p>
          <a:endParaRPr lang="tr-TR"/>
        </a:p>
      </dgm:t>
    </dgm:pt>
    <dgm:pt modelId="{AE5DF1CF-9C72-465D-8EC9-9B34C9C4D4EE}" type="sibTrans" cxnId="{ADC74AB2-A432-4694-A55D-9A030D4F5C7D}">
      <dgm:prSet/>
      <dgm:spPr/>
      <dgm:t>
        <a:bodyPr/>
        <a:lstStyle/>
        <a:p>
          <a:endParaRPr lang="tr-TR"/>
        </a:p>
      </dgm:t>
    </dgm:pt>
    <dgm:pt modelId="{BEFB6260-77A1-49EE-885B-FE4A53447CFF}">
      <dgm:prSet/>
      <dgm:spPr/>
      <dgm:t>
        <a:bodyPr/>
        <a:lstStyle/>
        <a:p>
          <a:r>
            <a:rPr lang="tr-TR" dirty="0" smtClean="0"/>
            <a:t>Gümüşhane</a:t>
          </a:r>
          <a:endParaRPr lang="tr-TR" dirty="0"/>
        </a:p>
      </dgm:t>
    </dgm:pt>
    <dgm:pt modelId="{E8E52424-2B53-419D-879B-6BD541CDD686}" type="parTrans" cxnId="{26102F4E-5F97-4636-B90E-0C61B7210C85}">
      <dgm:prSet/>
      <dgm:spPr/>
      <dgm:t>
        <a:bodyPr/>
        <a:lstStyle/>
        <a:p>
          <a:endParaRPr lang="tr-TR"/>
        </a:p>
      </dgm:t>
    </dgm:pt>
    <dgm:pt modelId="{C2C1FAC4-4D80-4BF2-A4A9-257C32E2D5E8}" type="sibTrans" cxnId="{26102F4E-5F97-4636-B90E-0C61B7210C85}">
      <dgm:prSet/>
      <dgm:spPr/>
      <dgm:t>
        <a:bodyPr/>
        <a:lstStyle/>
        <a:p>
          <a:endParaRPr lang="tr-TR"/>
        </a:p>
      </dgm:t>
    </dgm:pt>
    <dgm:pt modelId="{B16880AE-14C5-4BBD-B18D-4FC3B8021104}">
      <dgm:prSet/>
      <dgm:spPr/>
      <dgm:t>
        <a:bodyPr/>
        <a:lstStyle/>
        <a:p>
          <a:r>
            <a:rPr lang="tr-TR" dirty="0" smtClean="0"/>
            <a:t>Erzurum</a:t>
          </a:r>
          <a:endParaRPr lang="tr-TR" dirty="0"/>
        </a:p>
      </dgm:t>
    </dgm:pt>
    <dgm:pt modelId="{4918219D-2329-4E92-8E1A-269F87684C33}" type="parTrans" cxnId="{5B7EE821-ADBD-4089-9256-1C3BF65B61BE}">
      <dgm:prSet/>
      <dgm:spPr/>
      <dgm:t>
        <a:bodyPr/>
        <a:lstStyle/>
        <a:p>
          <a:endParaRPr lang="tr-TR"/>
        </a:p>
      </dgm:t>
    </dgm:pt>
    <dgm:pt modelId="{70DE153E-6BC2-407C-99A4-D2423811210A}" type="sibTrans" cxnId="{5B7EE821-ADBD-4089-9256-1C3BF65B61BE}">
      <dgm:prSet/>
      <dgm:spPr/>
      <dgm:t>
        <a:bodyPr/>
        <a:lstStyle/>
        <a:p>
          <a:endParaRPr lang="tr-TR"/>
        </a:p>
      </dgm:t>
    </dgm:pt>
    <dgm:pt modelId="{64F7060C-52C9-4F00-903F-87D0934A3667}">
      <dgm:prSet/>
      <dgm:spPr/>
      <dgm:t>
        <a:bodyPr/>
        <a:lstStyle/>
        <a:p>
          <a:r>
            <a:rPr lang="tr-TR" dirty="0" smtClean="0"/>
            <a:t>Erzincan</a:t>
          </a:r>
          <a:endParaRPr lang="tr-TR" dirty="0"/>
        </a:p>
      </dgm:t>
    </dgm:pt>
    <dgm:pt modelId="{FDB76EE2-1D24-4566-AEC0-7A85B71AEE41}" type="parTrans" cxnId="{505E07D6-955C-49C7-B9BA-08F5E3991352}">
      <dgm:prSet/>
      <dgm:spPr/>
      <dgm:t>
        <a:bodyPr/>
        <a:lstStyle/>
        <a:p>
          <a:endParaRPr lang="tr-TR"/>
        </a:p>
      </dgm:t>
    </dgm:pt>
    <dgm:pt modelId="{6C15D972-982D-461B-B1DD-0FDD575E1DA2}" type="sibTrans" cxnId="{505E07D6-955C-49C7-B9BA-08F5E3991352}">
      <dgm:prSet/>
      <dgm:spPr/>
      <dgm:t>
        <a:bodyPr/>
        <a:lstStyle/>
        <a:p>
          <a:endParaRPr lang="tr-TR"/>
        </a:p>
      </dgm:t>
    </dgm:pt>
    <dgm:pt modelId="{DB0C0D95-2ABA-48F4-A3D4-3F9FA2FF8C75}">
      <dgm:prSet/>
      <dgm:spPr/>
      <dgm:t>
        <a:bodyPr/>
        <a:lstStyle/>
        <a:p>
          <a:r>
            <a:rPr lang="tr-TR" dirty="0" smtClean="0"/>
            <a:t>Bayburt</a:t>
          </a:r>
          <a:endParaRPr lang="tr-TR" dirty="0"/>
        </a:p>
      </dgm:t>
    </dgm:pt>
    <dgm:pt modelId="{ACFE1429-EA22-4731-89DB-979AA332C54E}" type="parTrans" cxnId="{BAC94D56-415E-4424-AF09-02CA51D30F47}">
      <dgm:prSet/>
      <dgm:spPr/>
      <dgm:t>
        <a:bodyPr/>
        <a:lstStyle/>
        <a:p>
          <a:endParaRPr lang="tr-TR"/>
        </a:p>
      </dgm:t>
    </dgm:pt>
    <dgm:pt modelId="{EFE05431-F6B8-4092-8E5A-70C3DD4685DC}" type="sibTrans" cxnId="{BAC94D56-415E-4424-AF09-02CA51D30F47}">
      <dgm:prSet/>
      <dgm:spPr/>
      <dgm:t>
        <a:bodyPr/>
        <a:lstStyle/>
        <a:p>
          <a:endParaRPr lang="tr-TR"/>
        </a:p>
      </dgm:t>
    </dgm:pt>
    <dgm:pt modelId="{C562A21C-C2E9-4356-A29B-DF8CBD6EA510}">
      <dgm:prSet/>
      <dgm:spPr/>
      <dgm:t>
        <a:bodyPr/>
        <a:lstStyle/>
        <a:p>
          <a:r>
            <a:rPr lang="tr-TR" dirty="0" smtClean="0"/>
            <a:t>Ağrı</a:t>
          </a:r>
          <a:endParaRPr lang="tr-TR" dirty="0"/>
        </a:p>
      </dgm:t>
    </dgm:pt>
    <dgm:pt modelId="{CB2004FC-5422-4E48-BE0C-5A66714E2CED}" type="parTrans" cxnId="{4A42C8D4-7C38-4504-9ECB-AE280F0DB651}">
      <dgm:prSet/>
      <dgm:spPr/>
      <dgm:t>
        <a:bodyPr/>
        <a:lstStyle/>
        <a:p>
          <a:endParaRPr lang="tr-TR"/>
        </a:p>
      </dgm:t>
    </dgm:pt>
    <dgm:pt modelId="{FC0CCE6C-E739-4034-BDE5-379AA0131588}" type="sibTrans" cxnId="{4A42C8D4-7C38-4504-9ECB-AE280F0DB651}">
      <dgm:prSet/>
      <dgm:spPr/>
      <dgm:t>
        <a:bodyPr/>
        <a:lstStyle/>
        <a:p>
          <a:endParaRPr lang="tr-TR"/>
        </a:p>
      </dgm:t>
    </dgm:pt>
    <dgm:pt modelId="{32F8185C-2ABD-4CFC-82AD-943C57986F70}">
      <dgm:prSet/>
      <dgm:spPr/>
      <dgm:t>
        <a:bodyPr/>
        <a:lstStyle/>
        <a:p>
          <a:r>
            <a:rPr lang="tr-TR" dirty="0" smtClean="0"/>
            <a:t>Kars</a:t>
          </a:r>
          <a:endParaRPr lang="tr-TR" dirty="0"/>
        </a:p>
      </dgm:t>
    </dgm:pt>
    <dgm:pt modelId="{A19E0B86-9B2D-49D3-88C0-462ACCC491C1}" type="parTrans" cxnId="{9056A528-0591-4B85-B362-D2187DD4B80B}">
      <dgm:prSet/>
      <dgm:spPr/>
      <dgm:t>
        <a:bodyPr/>
        <a:lstStyle/>
        <a:p>
          <a:endParaRPr lang="tr-TR"/>
        </a:p>
      </dgm:t>
    </dgm:pt>
    <dgm:pt modelId="{22BAC764-A58B-4685-8B7A-93ABBE060CFB}" type="sibTrans" cxnId="{9056A528-0591-4B85-B362-D2187DD4B80B}">
      <dgm:prSet/>
      <dgm:spPr/>
      <dgm:t>
        <a:bodyPr/>
        <a:lstStyle/>
        <a:p>
          <a:endParaRPr lang="tr-TR"/>
        </a:p>
      </dgm:t>
    </dgm:pt>
    <dgm:pt modelId="{BDFC5A4F-B158-43C3-87C6-402395E6121F}">
      <dgm:prSet/>
      <dgm:spPr/>
      <dgm:t>
        <a:bodyPr/>
        <a:lstStyle/>
        <a:p>
          <a:r>
            <a:rPr lang="tr-TR" dirty="0" smtClean="0"/>
            <a:t>Iğdır</a:t>
          </a:r>
          <a:endParaRPr lang="tr-TR" dirty="0"/>
        </a:p>
      </dgm:t>
    </dgm:pt>
    <dgm:pt modelId="{88BBA91E-30F6-43C8-8781-7E0B4C93B5F9}" type="parTrans" cxnId="{36771302-31CD-4B8B-AE0E-2EFD5EA0EE42}">
      <dgm:prSet/>
      <dgm:spPr/>
      <dgm:t>
        <a:bodyPr/>
        <a:lstStyle/>
        <a:p>
          <a:endParaRPr lang="tr-TR"/>
        </a:p>
      </dgm:t>
    </dgm:pt>
    <dgm:pt modelId="{4C158BDA-CA00-4906-906D-B503D0E1C260}" type="sibTrans" cxnId="{36771302-31CD-4B8B-AE0E-2EFD5EA0EE42}">
      <dgm:prSet/>
      <dgm:spPr/>
      <dgm:t>
        <a:bodyPr/>
        <a:lstStyle/>
        <a:p>
          <a:endParaRPr lang="tr-TR"/>
        </a:p>
      </dgm:t>
    </dgm:pt>
    <dgm:pt modelId="{FA8C405D-D2EC-49B2-8294-E4491E1021D7}">
      <dgm:prSet/>
      <dgm:spPr/>
      <dgm:t>
        <a:bodyPr/>
        <a:lstStyle/>
        <a:p>
          <a:r>
            <a:rPr lang="tr-TR" dirty="0" smtClean="0"/>
            <a:t>Ardahan</a:t>
          </a:r>
          <a:endParaRPr lang="tr-TR" dirty="0"/>
        </a:p>
      </dgm:t>
    </dgm:pt>
    <dgm:pt modelId="{7E41ED00-156A-4FA7-B838-51333A0C1E63}" type="parTrans" cxnId="{F0BC5FCB-1C3E-4CC1-A6F0-171343100720}">
      <dgm:prSet/>
      <dgm:spPr/>
      <dgm:t>
        <a:bodyPr/>
        <a:lstStyle/>
        <a:p>
          <a:endParaRPr lang="tr-TR"/>
        </a:p>
      </dgm:t>
    </dgm:pt>
    <dgm:pt modelId="{F46BD4E8-6E20-43DA-A1D5-75B2BFC34A67}" type="sibTrans" cxnId="{F0BC5FCB-1C3E-4CC1-A6F0-171343100720}">
      <dgm:prSet/>
      <dgm:spPr/>
      <dgm:t>
        <a:bodyPr/>
        <a:lstStyle/>
        <a:p>
          <a:endParaRPr lang="tr-TR"/>
        </a:p>
      </dgm:t>
    </dgm:pt>
    <dgm:pt modelId="{381CEB11-978B-4264-BEAC-6C9607DC120E}">
      <dgm:prSet/>
      <dgm:spPr/>
      <dgm:t>
        <a:bodyPr/>
        <a:lstStyle/>
        <a:p>
          <a:r>
            <a:rPr lang="tr-TR" dirty="0" smtClean="0"/>
            <a:t>Malatya</a:t>
          </a:r>
          <a:endParaRPr lang="tr-TR" dirty="0"/>
        </a:p>
      </dgm:t>
    </dgm:pt>
    <dgm:pt modelId="{0ABEEA37-1F73-4F8E-A1A1-542B64C16404}" type="parTrans" cxnId="{66738519-BC57-4741-B6B1-E851E84FC624}">
      <dgm:prSet/>
      <dgm:spPr/>
      <dgm:t>
        <a:bodyPr/>
        <a:lstStyle/>
        <a:p>
          <a:endParaRPr lang="tr-TR"/>
        </a:p>
      </dgm:t>
    </dgm:pt>
    <dgm:pt modelId="{00B28A1F-791F-442A-BEA0-72C730D3AC93}" type="sibTrans" cxnId="{66738519-BC57-4741-B6B1-E851E84FC624}">
      <dgm:prSet/>
      <dgm:spPr/>
      <dgm:t>
        <a:bodyPr/>
        <a:lstStyle/>
        <a:p>
          <a:endParaRPr lang="tr-TR"/>
        </a:p>
      </dgm:t>
    </dgm:pt>
    <dgm:pt modelId="{ECB97340-44C6-466D-8912-E4316C51FCFA}">
      <dgm:prSet/>
      <dgm:spPr/>
      <dgm:t>
        <a:bodyPr/>
        <a:lstStyle/>
        <a:p>
          <a:r>
            <a:rPr lang="tr-TR" dirty="0" smtClean="0"/>
            <a:t>Elazığ</a:t>
          </a:r>
          <a:endParaRPr lang="tr-TR" dirty="0"/>
        </a:p>
      </dgm:t>
    </dgm:pt>
    <dgm:pt modelId="{B878D9FE-5173-47FA-B9CB-76D769DE1818}" type="parTrans" cxnId="{F1879136-4E7E-4385-8CA7-75E77FE32933}">
      <dgm:prSet/>
      <dgm:spPr/>
      <dgm:t>
        <a:bodyPr/>
        <a:lstStyle/>
        <a:p>
          <a:endParaRPr lang="tr-TR"/>
        </a:p>
      </dgm:t>
    </dgm:pt>
    <dgm:pt modelId="{77626EB9-ECE7-4C5D-8572-536214AE7093}" type="sibTrans" cxnId="{F1879136-4E7E-4385-8CA7-75E77FE32933}">
      <dgm:prSet/>
      <dgm:spPr/>
      <dgm:t>
        <a:bodyPr/>
        <a:lstStyle/>
        <a:p>
          <a:endParaRPr lang="tr-TR"/>
        </a:p>
      </dgm:t>
    </dgm:pt>
    <dgm:pt modelId="{C7CFFDE3-449F-4A59-9E3C-1EDA427C193A}">
      <dgm:prSet/>
      <dgm:spPr/>
      <dgm:t>
        <a:bodyPr/>
        <a:lstStyle/>
        <a:p>
          <a:r>
            <a:rPr lang="tr-TR" dirty="0" smtClean="0"/>
            <a:t>Bingöl</a:t>
          </a:r>
          <a:endParaRPr lang="tr-TR" dirty="0"/>
        </a:p>
      </dgm:t>
    </dgm:pt>
    <dgm:pt modelId="{AE30B428-6E99-412E-A823-1DB045C93627}" type="parTrans" cxnId="{6E02C931-CE5E-4A6C-A95D-AAA085676304}">
      <dgm:prSet/>
      <dgm:spPr/>
      <dgm:t>
        <a:bodyPr/>
        <a:lstStyle/>
        <a:p>
          <a:endParaRPr lang="tr-TR"/>
        </a:p>
      </dgm:t>
    </dgm:pt>
    <dgm:pt modelId="{6D954D86-A7EB-41FB-A4AA-7B7E5E254839}" type="sibTrans" cxnId="{6E02C931-CE5E-4A6C-A95D-AAA085676304}">
      <dgm:prSet/>
      <dgm:spPr/>
      <dgm:t>
        <a:bodyPr/>
        <a:lstStyle/>
        <a:p>
          <a:endParaRPr lang="tr-TR"/>
        </a:p>
      </dgm:t>
    </dgm:pt>
    <dgm:pt modelId="{4102930D-88CD-42A9-8935-590BA356E73D}">
      <dgm:prSet/>
      <dgm:spPr/>
      <dgm:t>
        <a:bodyPr/>
        <a:lstStyle/>
        <a:p>
          <a:r>
            <a:rPr lang="tr-TR" dirty="0" smtClean="0"/>
            <a:t>Tunceli</a:t>
          </a:r>
          <a:endParaRPr lang="tr-TR" dirty="0"/>
        </a:p>
      </dgm:t>
    </dgm:pt>
    <dgm:pt modelId="{382643C3-8563-4421-A259-2520159F3012}" type="parTrans" cxnId="{A605F7B6-D771-47C6-B0DF-BE5407800416}">
      <dgm:prSet/>
      <dgm:spPr/>
      <dgm:t>
        <a:bodyPr/>
        <a:lstStyle/>
        <a:p>
          <a:endParaRPr lang="tr-TR"/>
        </a:p>
      </dgm:t>
    </dgm:pt>
    <dgm:pt modelId="{15214F89-15EC-4F20-8E72-C6C5B0061429}" type="sibTrans" cxnId="{A605F7B6-D771-47C6-B0DF-BE5407800416}">
      <dgm:prSet/>
      <dgm:spPr/>
      <dgm:t>
        <a:bodyPr/>
        <a:lstStyle/>
        <a:p>
          <a:endParaRPr lang="tr-TR"/>
        </a:p>
      </dgm:t>
    </dgm:pt>
    <dgm:pt modelId="{68D85836-3B8A-4033-B742-E8E5764E5C04}">
      <dgm:prSet/>
      <dgm:spPr/>
      <dgm:t>
        <a:bodyPr/>
        <a:lstStyle/>
        <a:p>
          <a:r>
            <a:rPr lang="tr-TR" dirty="0" smtClean="0"/>
            <a:t>Van</a:t>
          </a:r>
          <a:endParaRPr lang="tr-TR" dirty="0"/>
        </a:p>
      </dgm:t>
    </dgm:pt>
    <dgm:pt modelId="{307404C3-8A2C-4843-8AA5-9C00F384EF11}" type="parTrans" cxnId="{0E8FDBB2-5427-41CD-AA6E-CA7383536B2F}">
      <dgm:prSet/>
      <dgm:spPr/>
      <dgm:t>
        <a:bodyPr/>
        <a:lstStyle/>
        <a:p>
          <a:endParaRPr lang="tr-TR"/>
        </a:p>
      </dgm:t>
    </dgm:pt>
    <dgm:pt modelId="{9B80453D-A3C0-447E-839C-8FB32F2DF2D3}" type="sibTrans" cxnId="{0E8FDBB2-5427-41CD-AA6E-CA7383536B2F}">
      <dgm:prSet/>
      <dgm:spPr/>
      <dgm:t>
        <a:bodyPr/>
        <a:lstStyle/>
        <a:p>
          <a:endParaRPr lang="tr-TR"/>
        </a:p>
      </dgm:t>
    </dgm:pt>
    <dgm:pt modelId="{0FCCABD1-3881-4002-9556-A58A56B68C49}">
      <dgm:prSet/>
      <dgm:spPr/>
      <dgm:t>
        <a:bodyPr/>
        <a:lstStyle/>
        <a:p>
          <a:r>
            <a:rPr lang="tr-TR" dirty="0" smtClean="0"/>
            <a:t>Muş</a:t>
          </a:r>
          <a:endParaRPr lang="tr-TR" dirty="0"/>
        </a:p>
      </dgm:t>
    </dgm:pt>
    <dgm:pt modelId="{F684BC2D-9493-4022-B6E5-CE06B787AC45}" type="parTrans" cxnId="{E95CB065-201D-426B-AB27-18A7758197B1}">
      <dgm:prSet/>
      <dgm:spPr/>
      <dgm:t>
        <a:bodyPr/>
        <a:lstStyle/>
        <a:p>
          <a:endParaRPr lang="tr-TR"/>
        </a:p>
      </dgm:t>
    </dgm:pt>
    <dgm:pt modelId="{E39B119F-3A54-4789-9322-0D70477FD349}" type="sibTrans" cxnId="{E95CB065-201D-426B-AB27-18A7758197B1}">
      <dgm:prSet/>
      <dgm:spPr/>
      <dgm:t>
        <a:bodyPr/>
        <a:lstStyle/>
        <a:p>
          <a:endParaRPr lang="tr-TR"/>
        </a:p>
      </dgm:t>
    </dgm:pt>
    <dgm:pt modelId="{405BD1FD-290F-4C18-AE3F-5E85969920F5}">
      <dgm:prSet/>
      <dgm:spPr/>
      <dgm:t>
        <a:bodyPr/>
        <a:lstStyle/>
        <a:p>
          <a:r>
            <a:rPr lang="tr-TR" dirty="0" smtClean="0"/>
            <a:t>Bitlis</a:t>
          </a:r>
          <a:endParaRPr lang="tr-TR" dirty="0"/>
        </a:p>
      </dgm:t>
    </dgm:pt>
    <dgm:pt modelId="{DC01C05A-94FF-4BB5-A86C-48462F7916A8}" type="parTrans" cxnId="{C7F37DF1-B4F4-4EF7-8180-31D12BA96227}">
      <dgm:prSet/>
      <dgm:spPr/>
      <dgm:t>
        <a:bodyPr/>
        <a:lstStyle/>
        <a:p>
          <a:endParaRPr lang="tr-TR"/>
        </a:p>
      </dgm:t>
    </dgm:pt>
    <dgm:pt modelId="{473D24E1-764B-48C0-9F67-7132EA3B686A}" type="sibTrans" cxnId="{C7F37DF1-B4F4-4EF7-8180-31D12BA96227}">
      <dgm:prSet/>
      <dgm:spPr/>
      <dgm:t>
        <a:bodyPr/>
        <a:lstStyle/>
        <a:p>
          <a:endParaRPr lang="tr-TR"/>
        </a:p>
      </dgm:t>
    </dgm:pt>
    <dgm:pt modelId="{D3EB09A0-52E1-496B-A4A6-EF2AEC0917A2}">
      <dgm:prSet/>
      <dgm:spPr/>
      <dgm:t>
        <a:bodyPr/>
        <a:lstStyle/>
        <a:p>
          <a:r>
            <a:rPr lang="tr-TR" dirty="0" smtClean="0"/>
            <a:t>Hakkari</a:t>
          </a:r>
          <a:endParaRPr lang="tr-TR" dirty="0"/>
        </a:p>
      </dgm:t>
    </dgm:pt>
    <dgm:pt modelId="{8A345632-3FB1-46C1-B391-536D8E4704D8}" type="parTrans" cxnId="{97F8F341-F17E-4EE2-A970-82EB98D9CB16}">
      <dgm:prSet/>
      <dgm:spPr/>
      <dgm:t>
        <a:bodyPr/>
        <a:lstStyle/>
        <a:p>
          <a:endParaRPr lang="tr-TR"/>
        </a:p>
      </dgm:t>
    </dgm:pt>
    <dgm:pt modelId="{F3A39055-F84C-4977-B4D5-EF35D185624E}" type="sibTrans" cxnId="{97F8F341-F17E-4EE2-A970-82EB98D9CB16}">
      <dgm:prSet/>
      <dgm:spPr/>
      <dgm:t>
        <a:bodyPr/>
        <a:lstStyle/>
        <a:p>
          <a:endParaRPr lang="tr-TR"/>
        </a:p>
      </dgm:t>
    </dgm:pt>
    <dgm:pt modelId="{72E3206E-D0ED-48BE-8D7E-8659EB200508}">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Adıyaman</a:t>
          </a:r>
          <a:endParaRPr lang="tr-TR" dirty="0"/>
        </a:p>
      </dgm:t>
    </dgm:pt>
    <dgm:pt modelId="{F887A236-DE4E-470E-B8BA-7E98A8A4C928}" type="parTrans" cxnId="{05DA27F5-195E-459D-8210-C572E6FCAD8B}">
      <dgm:prSet/>
      <dgm:spPr/>
      <dgm:t>
        <a:bodyPr/>
        <a:lstStyle/>
        <a:p>
          <a:endParaRPr lang="tr-TR"/>
        </a:p>
      </dgm:t>
    </dgm:pt>
    <dgm:pt modelId="{A3602382-09C1-4E69-950C-9A16813245E3}" type="sibTrans" cxnId="{05DA27F5-195E-459D-8210-C572E6FCAD8B}">
      <dgm:prSet/>
      <dgm:spPr/>
      <dgm:t>
        <a:bodyPr/>
        <a:lstStyle/>
        <a:p>
          <a:endParaRPr lang="tr-TR"/>
        </a:p>
      </dgm:t>
    </dgm:pt>
    <dgm:pt modelId="{BB228B24-C4E0-43D9-9144-376B4C06386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Kilis</a:t>
          </a:r>
          <a:endParaRPr lang="tr-TR" dirty="0"/>
        </a:p>
      </dgm:t>
    </dgm:pt>
    <dgm:pt modelId="{D473F6EA-303A-4EF5-BAE6-6630519CDE69}" type="parTrans" cxnId="{61031A18-99AF-4729-9FB1-E14C2E07DB80}">
      <dgm:prSet/>
      <dgm:spPr/>
      <dgm:t>
        <a:bodyPr/>
        <a:lstStyle/>
        <a:p>
          <a:endParaRPr lang="tr-TR"/>
        </a:p>
      </dgm:t>
    </dgm:pt>
    <dgm:pt modelId="{85F172E4-CE57-4003-9A2B-888BEEB76458}" type="sibTrans" cxnId="{61031A18-99AF-4729-9FB1-E14C2E07DB80}">
      <dgm:prSet/>
      <dgm:spPr/>
      <dgm:t>
        <a:bodyPr/>
        <a:lstStyle/>
        <a:p>
          <a:endParaRPr lang="tr-TR"/>
        </a:p>
      </dgm:t>
    </dgm:pt>
    <dgm:pt modelId="{9A33996D-BBEB-4B2D-926A-364D09F4570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Şanlıurfa</a:t>
          </a:r>
          <a:endParaRPr lang="tr-TR" dirty="0"/>
        </a:p>
      </dgm:t>
    </dgm:pt>
    <dgm:pt modelId="{1BFB4A4C-3194-4DC5-88EF-FA636EB3507B}" type="parTrans" cxnId="{9D18CC11-6991-4CBA-949C-A8DB799E1F04}">
      <dgm:prSet/>
      <dgm:spPr/>
      <dgm:t>
        <a:bodyPr/>
        <a:lstStyle/>
        <a:p>
          <a:endParaRPr lang="tr-TR"/>
        </a:p>
      </dgm:t>
    </dgm:pt>
    <dgm:pt modelId="{1C563755-F56E-46DF-ADAD-D8BFBB2A784D}" type="sibTrans" cxnId="{9D18CC11-6991-4CBA-949C-A8DB799E1F04}">
      <dgm:prSet/>
      <dgm:spPr/>
      <dgm:t>
        <a:bodyPr/>
        <a:lstStyle/>
        <a:p>
          <a:endParaRPr lang="tr-TR"/>
        </a:p>
      </dgm:t>
    </dgm:pt>
    <dgm:pt modelId="{A7DF99AC-1B8F-4673-95B0-2FE6D55FFB6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Diyarbakır</a:t>
          </a:r>
          <a:endParaRPr lang="tr-TR" dirty="0"/>
        </a:p>
      </dgm:t>
    </dgm:pt>
    <dgm:pt modelId="{B08E5453-CF11-4B06-84FF-09A43E63BADA}" type="parTrans" cxnId="{0BDED10F-858E-4A71-BE2A-9575DAB944C5}">
      <dgm:prSet/>
      <dgm:spPr/>
      <dgm:t>
        <a:bodyPr/>
        <a:lstStyle/>
        <a:p>
          <a:endParaRPr lang="tr-TR"/>
        </a:p>
      </dgm:t>
    </dgm:pt>
    <dgm:pt modelId="{BE857997-E13E-4965-A89D-AA08EC52A9D3}" type="sibTrans" cxnId="{0BDED10F-858E-4A71-BE2A-9575DAB944C5}">
      <dgm:prSet/>
      <dgm:spPr/>
      <dgm:t>
        <a:bodyPr/>
        <a:lstStyle/>
        <a:p>
          <a:endParaRPr lang="tr-TR"/>
        </a:p>
      </dgm:t>
    </dgm:pt>
    <dgm:pt modelId="{62C94729-717B-46C4-B8F9-0E233EBE9A52}">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Mardin</a:t>
          </a:r>
          <a:endParaRPr lang="tr-TR" dirty="0"/>
        </a:p>
      </dgm:t>
    </dgm:pt>
    <dgm:pt modelId="{B3E42A06-EBD2-4B47-81DF-C517CA626C0C}" type="parTrans" cxnId="{A9EDA6BA-037C-48E2-9C7D-AB471790D538}">
      <dgm:prSet/>
      <dgm:spPr/>
      <dgm:t>
        <a:bodyPr/>
        <a:lstStyle/>
        <a:p>
          <a:endParaRPr lang="tr-TR"/>
        </a:p>
      </dgm:t>
    </dgm:pt>
    <dgm:pt modelId="{9BCA7DE1-D5D4-4A3C-B9C3-368D7A871F5C}" type="sibTrans" cxnId="{A9EDA6BA-037C-48E2-9C7D-AB471790D538}">
      <dgm:prSet/>
      <dgm:spPr/>
      <dgm:t>
        <a:bodyPr/>
        <a:lstStyle/>
        <a:p>
          <a:endParaRPr lang="tr-TR"/>
        </a:p>
      </dgm:t>
    </dgm:pt>
    <dgm:pt modelId="{2576F4C3-7685-4258-96FF-ED283613A3D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Batman</a:t>
          </a:r>
          <a:endParaRPr lang="tr-TR" dirty="0"/>
        </a:p>
      </dgm:t>
    </dgm:pt>
    <dgm:pt modelId="{AF04ECCE-DA4B-43DD-B2CB-5A99E18DAF7E}" type="parTrans" cxnId="{CA2DEEAD-2FA3-48CF-AFCB-03E21E8676B7}">
      <dgm:prSet/>
      <dgm:spPr/>
      <dgm:t>
        <a:bodyPr/>
        <a:lstStyle/>
        <a:p>
          <a:endParaRPr lang="tr-TR"/>
        </a:p>
      </dgm:t>
    </dgm:pt>
    <dgm:pt modelId="{009862C4-988C-41C2-AC9D-5D2149FEEE94}" type="sibTrans" cxnId="{CA2DEEAD-2FA3-48CF-AFCB-03E21E8676B7}">
      <dgm:prSet/>
      <dgm:spPr/>
      <dgm:t>
        <a:bodyPr/>
        <a:lstStyle/>
        <a:p>
          <a:endParaRPr lang="tr-TR"/>
        </a:p>
      </dgm:t>
    </dgm:pt>
    <dgm:pt modelId="{B596934C-56E0-48E6-BC05-9CED2C01A57B}">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Şırnak</a:t>
          </a:r>
          <a:endParaRPr lang="tr-TR" dirty="0"/>
        </a:p>
      </dgm:t>
    </dgm:pt>
    <dgm:pt modelId="{B114C7F6-71D6-49EB-8074-142E6672B311}" type="parTrans" cxnId="{182F26B1-A41B-4D67-A78B-297EE3A62877}">
      <dgm:prSet/>
      <dgm:spPr/>
      <dgm:t>
        <a:bodyPr/>
        <a:lstStyle/>
        <a:p>
          <a:endParaRPr lang="tr-TR"/>
        </a:p>
      </dgm:t>
    </dgm:pt>
    <dgm:pt modelId="{699F7A32-9996-4AFB-9483-7445D72DA93D}" type="sibTrans" cxnId="{182F26B1-A41B-4D67-A78B-297EE3A62877}">
      <dgm:prSet/>
      <dgm:spPr/>
      <dgm:t>
        <a:bodyPr/>
        <a:lstStyle/>
        <a:p>
          <a:endParaRPr lang="tr-TR"/>
        </a:p>
      </dgm:t>
    </dgm:pt>
    <dgm:pt modelId="{B4E75C9A-D4B9-4BA1-BC1D-A6B131CDD09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Siirt</a:t>
          </a:r>
        </a:p>
      </dgm:t>
    </dgm:pt>
    <dgm:pt modelId="{FA75A844-90AA-47CC-ACE7-1EB1D916964B}" type="parTrans" cxnId="{962B0C41-D79D-4751-BD19-70B75C6E5973}">
      <dgm:prSet/>
      <dgm:spPr/>
      <dgm:t>
        <a:bodyPr/>
        <a:lstStyle/>
        <a:p>
          <a:endParaRPr lang="tr-TR"/>
        </a:p>
      </dgm:t>
    </dgm:pt>
    <dgm:pt modelId="{BEF8E37B-EB9C-47EA-8703-CB61EB37DC7C}" type="sibTrans" cxnId="{962B0C41-D79D-4751-BD19-70B75C6E5973}">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DFE347FD-894C-49F7-8402-DAD967DC2634}" type="pres">
      <dgm:prSet presAssocID="{EE614091-8E7F-4B43-B3F9-A0F91B206BE5}" presName="composite" presStyleCnt="0"/>
      <dgm:spPr/>
    </dgm:pt>
    <dgm:pt modelId="{EE89EDBE-C08A-4E5F-B9CE-99AC2F4BCA90}" type="pres">
      <dgm:prSet presAssocID="{EE614091-8E7F-4B43-B3F9-A0F91B206BE5}" presName="parTx" presStyleLbl="alignNode1" presStyleIdx="0" presStyleCnt="4">
        <dgm:presLayoutVars>
          <dgm:chMax val="0"/>
          <dgm:chPref val="0"/>
          <dgm:bulletEnabled val="1"/>
        </dgm:presLayoutVars>
      </dgm:prSet>
      <dgm:spPr/>
      <dgm:t>
        <a:bodyPr/>
        <a:lstStyle/>
        <a:p>
          <a:endParaRPr lang="tr-TR"/>
        </a:p>
      </dgm:t>
    </dgm:pt>
    <dgm:pt modelId="{CC26CEE1-DC74-459C-8C9B-C46852B1EA1B}" type="pres">
      <dgm:prSet presAssocID="{EE614091-8E7F-4B43-B3F9-A0F91B206BE5}" presName="desTx" presStyleLbl="alignAccFollowNode1" presStyleIdx="0" presStyleCnt="4">
        <dgm:presLayoutVars>
          <dgm:bulletEnabled val="1"/>
        </dgm:presLayoutVars>
      </dgm:prSet>
      <dgm:spPr/>
      <dgm:t>
        <a:bodyPr/>
        <a:lstStyle/>
        <a:p>
          <a:endParaRPr lang="tr-TR"/>
        </a:p>
      </dgm:t>
    </dgm:pt>
    <dgm:pt modelId="{4578C202-9E13-4BD4-8BD4-4E69CD348DD2}" type="pres">
      <dgm:prSet presAssocID="{FDD0852C-D079-4AA8-B73D-928C1AED665A}" presName="space" presStyleCnt="0"/>
      <dgm:spPr/>
    </dgm:pt>
    <dgm:pt modelId="{E04EB42E-430E-40EB-B798-A274611F37FB}" type="pres">
      <dgm:prSet presAssocID="{DF7F1218-EB70-4F3F-AF57-82C45E1B11E2}" presName="composite" presStyleCnt="0"/>
      <dgm:spPr/>
    </dgm:pt>
    <dgm:pt modelId="{9E4D24F7-EFC7-4E46-B2FF-A3AC5FF5ED73}" type="pres">
      <dgm:prSet presAssocID="{DF7F1218-EB70-4F3F-AF57-82C45E1B11E2}" presName="parTx" presStyleLbl="alignNode1" presStyleIdx="1" presStyleCnt="4">
        <dgm:presLayoutVars>
          <dgm:chMax val="0"/>
          <dgm:chPref val="0"/>
          <dgm:bulletEnabled val="1"/>
        </dgm:presLayoutVars>
      </dgm:prSet>
      <dgm:spPr/>
      <dgm:t>
        <a:bodyPr/>
        <a:lstStyle/>
        <a:p>
          <a:endParaRPr lang="tr-TR"/>
        </a:p>
      </dgm:t>
    </dgm:pt>
    <dgm:pt modelId="{F69D82AD-CBB0-402F-B614-5384937916A2}" type="pres">
      <dgm:prSet presAssocID="{DF7F1218-EB70-4F3F-AF57-82C45E1B11E2}" presName="desTx" presStyleLbl="alignAccFollowNode1" presStyleIdx="1" presStyleCnt="4">
        <dgm:presLayoutVars>
          <dgm:bulletEnabled val="1"/>
        </dgm:presLayoutVars>
      </dgm:prSet>
      <dgm:spPr/>
      <dgm:t>
        <a:bodyPr/>
        <a:lstStyle/>
        <a:p>
          <a:endParaRPr lang="tr-TR"/>
        </a:p>
      </dgm:t>
    </dgm:pt>
    <dgm:pt modelId="{70A64365-DF60-48AB-AE6A-DA2635112C7C}" type="pres">
      <dgm:prSet presAssocID="{887C2BF0-4652-4AA7-BDE6-AB72FD078250}" presName="space" presStyleCnt="0"/>
      <dgm:spPr/>
    </dgm:pt>
    <dgm:pt modelId="{418E3A1F-F7C2-45F4-B14B-4105AC776DAB}" type="pres">
      <dgm:prSet presAssocID="{FC1F62BC-33B3-4FB8-8D2F-547EF88BD783}" presName="composite" presStyleCnt="0"/>
      <dgm:spPr/>
    </dgm:pt>
    <dgm:pt modelId="{68160492-94AD-4900-B133-BCEDA59EE845}" type="pres">
      <dgm:prSet presAssocID="{FC1F62BC-33B3-4FB8-8D2F-547EF88BD783}" presName="parTx" presStyleLbl="alignNode1" presStyleIdx="2" presStyleCnt="4">
        <dgm:presLayoutVars>
          <dgm:chMax val="0"/>
          <dgm:chPref val="0"/>
          <dgm:bulletEnabled val="1"/>
        </dgm:presLayoutVars>
      </dgm:prSet>
      <dgm:spPr/>
      <dgm:t>
        <a:bodyPr/>
        <a:lstStyle/>
        <a:p>
          <a:endParaRPr lang="tr-TR"/>
        </a:p>
      </dgm:t>
    </dgm:pt>
    <dgm:pt modelId="{5D927BC2-3F3D-4772-8529-8A7CA9C69F8B}" type="pres">
      <dgm:prSet presAssocID="{FC1F62BC-33B3-4FB8-8D2F-547EF88BD783}" presName="desTx" presStyleLbl="alignAccFollowNode1" presStyleIdx="2" presStyleCnt="4">
        <dgm:presLayoutVars>
          <dgm:bulletEnabled val="1"/>
        </dgm:presLayoutVars>
      </dgm:prSet>
      <dgm:spPr/>
      <dgm:t>
        <a:bodyPr/>
        <a:lstStyle/>
        <a:p>
          <a:endParaRPr lang="tr-TR"/>
        </a:p>
      </dgm:t>
    </dgm:pt>
    <dgm:pt modelId="{19179AFE-1BAC-4D5E-911F-4C0FBDBB062F}" type="pres">
      <dgm:prSet presAssocID="{951D8440-E15D-44A1-8497-8C32656566C7}" presName="space" presStyleCnt="0"/>
      <dgm:spPr/>
    </dgm:pt>
    <dgm:pt modelId="{E1BF6B59-18BF-43DD-8D7B-8BE729F37077}" type="pres">
      <dgm:prSet presAssocID="{59CCAB1F-5277-433C-AD44-4A6535C91DB0}" presName="composite" presStyleCnt="0"/>
      <dgm:spPr/>
    </dgm:pt>
    <dgm:pt modelId="{9E7533E9-9D65-4B0D-A2AC-27AF0927A95A}" type="pres">
      <dgm:prSet presAssocID="{59CCAB1F-5277-433C-AD44-4A6535C91DB0}" presName="parTx" presStyleLbl="alignNode1" presStyleIdx="3" presStyleCnt="4">
        <dgm:presLayoutVars>
          <dgm:chMax val="0"/>
          <dgm:chPref val="0"/>
          <dgm:bulletEnabled val="1"/>
        </dgm:presLayoutVars>
      </dgm:prSet>
      <dgm:spPr/>
      <dgm:t>
        <a:bodyPr/>
        <a:lstStyle/>
        <a:p>
          <a:endParaRPr lang="tr-TR"/>
        </a:p>
      </dgm:t>
    </dgm:pt>
    <dgm:pt modelId="{D791E791-718E-48DC-B6DC-8984F1A4A013}" type="pres">
      <dgm:prSet presAssocID="{59CCAB1F-5277-433C-AD44-4A6535C91DB0}" presName="desTx" presStyleLbl="alignAccFollowNode1" presStyleIdx="3" presStyleCnt="4" custLinFactNeighborX="1410" custLinFactNeighborY="-1668">
        <dgm:presLayoutVars>
          <dgm:bulletEnabled val="1"/>
        </dgm:presLayoutVars>
      </dgm:prSet>
      <dgm:spPr/>
      <dgm:t>
        <a:bodyPr/>
        <a:lstStyle/>
        <a:p>
          <a:endParaRPr lang="tr-TR"/>
        </a:p>
      </dgm:t>
    </dgm:pt>
  </dgm:ptLst>
  <dgm:cxnLst>
    <dgm:cxn modelId="{40EB2568-ADBC-4012-AEC0-B9FB9153D0F9}" type="presOf" srcId="{9DF64A8F-1C9C-43F3-8046-08682E868F45}" destId="{CC26CEE1-DC74-459C-8C9B-C46852B1EA1B}" srcOrd="0" destOrd="2" presId="urn:microsoft.com/office/officeart/2005/8/layout/hList1"/>
    <dgm:cxn modelId="{5B7EE821-ADBD-4089-9256-1C3BF65B61BE}" srcId="{DF7F1218-EB70-4F3F-AF57-82C45E1B11E2}" destId="{B16880AE-14C5-4BBD-B18D-4FC3B8021104}" srcOrd="0" destOrd="0" parTransId="{4918219D-2329-4E92-8E1A-269F87684C33}" sibTransId="{70DE153E-6BC2-407C-99A4-D2423811210A}"/>
    <dgm:cxn modelId="{37BBAAC7-83E4-4461-AD7D-3AFB6EB6DAD7}" type="presOf" srcId="{ECB97340-44C6-466D-8912-E4316C51FCFA}" destId="{5D927BC2-3F3D-4772-8529-8A7CA9C69F8B}" srcOrd="0" destOrd="1" presId="urn:microsoft.com/office/officeart/2005/8/layout/hList1"/>
    <dgm:cxn modelId="{F1879136-4E7E-4385-8CA7-75E77FE32933}" srcId="{FC1F62BC-33B3-4FB8-8D2F-547EF88BD783}" destId="{ECB97340-44C6-466D-8912-E4316C51FCFA}" srcOrd="1" destOrd="0" parTransId="{B878D9FE-5173-47FA-B9CB-76D769DE1818}" sibTransId="{77626EB9-ECE7-4C5D-8572-536214AE7093}"/>
    <dgm:cxn modelId="{9056A528-0591-4B85-B362-D2187DD4B80B}" srcId="{DF7F1218-EB70-4F3F-AF57-82C45E1B11E2}" destId="{32F8185C-2ABD-4CFC-82AD-943C57986F70}" srcOrd="4" destOrd="0" parTransId="{A19E0B86-9B2D-49D3-88C0-462ACCC491C1}" sibTransId="{22BAC764-A58B-4685-8B7A-93ABBE060CFB}"/>
    <dgm:cxn modelId="{77875DE2-2DE6-4273-8463-F854A52F4706}" srcId="{EE614091-8E7F-4B43-B3F9-A0F91B206BE5}" destId="{CAD204F0-1659-469B-A553-67B68334DCF8}" srcOrd="0" destOrd="0" parTransId="{D5E28B69-CBF7-4CE8-A796-674BA192D548}" sibTransId="{9C131E27-AF4D-49EB-A744-AF4AAE0F2D30}"/>
    <dgm:cxn modelId="{BAC94D56-415E-4424-AF09-02CA51D30F47}" srcId="{DF7F1218-EB70-4F3F-AF57-82C45E1B11E2}" destId="{DB0C0D95-2ABA-48F4-A3D4-3F9FA2FF8C75}" srcOrd="2" destOrd="0" parTransId="{ACFE1429-EA22-4731-89DB-979AA332C54E}" sibTransId="{EFE05431-F6B8-4092-8E5A-70C3DD4685DC}"/>
    <dgm:cxn modelId="{BF55857D-67BA-4DF8-9251-E03545BF2FEF}" type="presOf" srcId="{59CCAB1F-5277-433C-AD44-4A6535C91DB0}" destId="{9E7533E9-9D65-4B0D-A2AC-27AF0927A95A}" srcOrd="0" destOrd="0" presId="urn:microsoft.com/office/officeart/2005/8/layout/hList1"/>
    <dgm:cxn modelId="{B3993099-21E7-4317-99AE-E512466FB8CE}" type="presOf" srcId="{0FCCABD1-3881-4002-9556-A58A56B68C49}" destId="{5D927BC2-3F3D-4772-8529-8A7CA9C69F8B}" srcOrd="0" destOrd="5" presId="urn:microsoft.com/office/officeart/2005/8/layout/hList1"/>
    <dgm:cxn modelId="{F0BC5FCB-1C3E-4CC1-A6F0-171343100720}" srcId="{DF7F1218-EB70-4F3F-AF57-82C45E1B11E2}" destId="{FA8C405D-D2EC-49B2-8294-E4491E1021D7}" srcOrd="6" destOrd="0" parTransId="{7E41ED00-156A-4FA7-B838-51333A0C1E63}" sibTransId="{F46BD4E8-6E20-43DA-A1D5-75B2BFC34A67}"/>
    <dgm:cxn modelId="{C7F37DF1-B4F4-4EF7-8180-31D12BA96227}" srcId="{FC1F62BC-33B3-4FB8-8D2F-547EF88BD783}" destId="{405BD1FD-290F-4C18-AE3F-5E85969920F5}" srcOrd="6" destOrd="0" parTransId="{DC01C05A-94FF-4BB5-A86C-48462F7916A8}" sibTransId="{473D24E1-764B-48C0-9F67-7132EA3B686A}"/>
    <dgm:cxn modelId="{37945AFF-B581-4D4D-9E92-700BB1F4473C}" srcId="{185AE453-D13C-4C22-9BE2-C5F2634AC1A3}" destId="{EE614091-8E7F-4B43-B3F9-A0F91B206BE5}" srcOrd="0" destOrd="0" parTransId="{8F344DBC-FD25-4D8E-B41B-4865671E5100}" sibTransId="{FDD0852C-D079-4AA8-B73D-928C1AED665A}"/>
    <dgm:cxn modelId="{1DB4335A-BBF4-4581-98B7-CABCC0BDDF05}" srcId="{59CCAB1F-5277-433C-AD44-4A6535C91DB0}" destId="{7538B8B0-2822-4555-9623-1C816EDF3F3F}" srcOrd="0" destOrd="0" parTransId="{E9054F72-309C-49C8-AD7B-60F15A846261}" sibTransId="{E52FE0DC-C6EC-4501-B189-C5AB8BD276E4}"/>
    <dgm:cxn modelId="{66738519-BC57-4741-B6B1-E851E84FC624}" srcId="{FC1F62BC-33B3-4FB8-8D2F-547EF88BD783}" destId="{381CEB11-978B-4264-BEAC-6C9607DC120E}" srcOrd="0" destOrd="0" parTransId="{0ABEEA37-1F73-4F8E-A1A1-542B64C16404}" sibTransId="{00B28A1F-791F-442A-BEA0-72C730D3AC93}"/>
    <dgm:cxn modelId="{36BCD49F-04CA-4A7D-A967-5BF8F253DA92}" srcId="{185AE453-D13C-4C22-9BE2-C5F2634AC1A3}" destId="{FC1F62BC-33B3-4FB8-8D2F-547EF88BD783}" srcOrd="2" destOrd="0" parTransId="{C41FD71B-DC55-4602-9D6C-DAC0BD4F5599}" sibTransId="{951D8440-E15D-44A1-8497-8C32656566C7}"/>
    <dgm:cxn modelId="{182F26B1-A41B-4D67-A78B-297EE3A62877}" srcId="{59CCAB1F-5277-433C-AD44-4A6535C91DB0}" destId="{B596934C-56E0-48E6-BC05-9CED2C01A57B}" srcOrd="7" destOrd="0" parTransId="{B114C7F6-71D6-49EB-8074-142E6672B311}" sibTransId="{699F7A32-9996-4AFB-9483-7445D72DA93D}"/>
    <dgm:cxn modelId="{42FBF999-900D-4FCA-95EF-AD757E16CBF3}" srcId="{185AE453-D13C-4C22-9BE2-C5F2634AC1A3}" destId="{DF7F1218-EB70-4F3F-AF57-82C45E1B11E2}" srcOrd="1" destOrd="0" parTransId="{D4921076-A504-4E58-9539-342CF877DA7F}" sibTransId="{887C2BF0-4652-4AA7-BDE6-AB72FD078250}"/>
    <dgm:cxn modelId="{FF5E411B-A1FF-49DD-82C5-319FFC1C18F0}" type="presOf" srcId="{A3341AA5-82F3-4C4B-89A7-222919395FF4}" destId="{CC26CEE1-DC74-459C-8C9B-C46852B1EA1B}" srcOrd="0" destOrd="1" presId="urn:microsoft.com/office/officeart/2005/8/layout/hList1"/>
    <dgm:cxn modelId="{244D8C7A-1A4A-414C-A20B-CED3856C4059}" type="presOf" srcId="{62C94729-717B-46C4-B8F9-0E233EBE9A52}" destId="{D791E791-718E-48DC-B6DC-8984F1A4A013}" srcOrd="0" destOrd="5" presId="urn:microsoft.com/office/officeart/2005/8/layout/hList1"/>
    <dgm:cxn modelId="{505E07D6-955C-49C7-B9BA-08F5E3991352}" srcId="{DF7F1218-EB70-4F3F-AF57-82C45E1B11E2}" destId="{64F7060C-52C9-4F00-903F-87D0934A3667}" srcOrd="1" destOrd="0" parTransId="{FDB76EE2-1D24-4566-AEC0-7A85B71AEE41}" sibTransId="{6C15D972-982D-461B-B1DD-0FDD575E1DA2}"/>
    <dgm:cxn modelId="{A605F7B6-D771-47C6-B0DF-BE5407800416}" srcId="{FC1F62BC-33B3-4FB8-8D2F-547EF88BD783}" destId="{4102930D-88CD-42A9-8935-590BA356E73D}" srcOrd="3" destOrd="0" parTransId="{382643C3-8563-4421-A259-2520159F3012}" sibTransId="{15214F89-15EC-4F20-8E72-C6C5B0061429}"/>
    <dgm:cxn modelId="{3997C803-AEB3-4197-A776-DB6139170DBE}" type="presOf" srcId="{381CEB11-978B-4264-BEAC-6C9607DC120E}" destId="{5D927BC2-3F3D-4772-8529-8A7CA9C69F8B}" srcOrd="0" destOrd="0" presId="urn:microsoft.com/office/officeart/2005/8/layout/hList1"/>
    <dgm:cxn modelId="{F89870AE-96E1-498A-8320-350FCDFE57E4}" type="presOf" srcId="{BEFB6260-77A1-49EE-885B-FE4A53447CFF}" destId="{CC26CEE1-DC74-459C-8C9B-C46852B1EA1B}" srcOrd="0" destOrd="5" presId="urn:microsoft.com/office/officeart/2005/8/layout/hList1"/>
    <dgm:cxn modelId="{B4CA07A2-2597-4C13-B72D-D79CBDF4BBE5}" type="presOf" srcId="{B16880AE-14C5-4BBD-B18D-4FC3B8021104}" destId="{F69D82AD-CBB0-402F-B614-5384937916A2}" srcOrd="0" destOrd="0" presId="urn:microsoft.com/office/officeart/2005/8/layout/hList1"/>
    <dgm:cxn modelId="{5B780B2A-3D6E-45FB-88AE-911C866A4DD8}" type="presOf" srcId="{FA8C405D-D2EC-49B2-8294-E4491E1021D7}" destId="{F69D82AD-CBB0-402F-B614-5384937916A2}" srcOrd="0" destOrd="6" presId="urn:microsoft.com/office/officeart/2005/8/layout/hList1"/>
    <dgm:cxn modelId="{9D18CC11-6991-4CBA-949C-A8DB799E1F04}" srcId="{59CCAB1F-5277-433C-AD44-4A6535C91DB0}" destId="{9A33996D-BBEB-4B2D-926A-364D09F45707}" srcOrd="3" destOrd="0" parTransId="{1BFB4A4C-3194-4DC5-88EF-FA636EB3507B}" sibTransId="{1C563755-F56E-46DF-ADAD-D8BFBB2A784D}"/>
    <dgm:cxn modelId="{BF1E89A8-F349-438D-A642-E7F5A7DF161D}" type="presOf" srcId="{BB228B24-C4E0-43D9-9144-376B4C063860}" destId="{D791E791-718E-48DC-B6DC-8984F1A4A013}" srcOrd="0" destOrd="2" presId="urn:microsoft.com/office/officeart/2005/8/layout/hList1"/>
    <dgm:cxn modelId="{21DA56EC-05DB-44DB-97C1-D76254A4109E}" type="presOf" srcId="{C7CFFDE3-449F-4A59-9E3C-1EDA427C193A}" destId="{5D927BC2-3F3D-4772-8529-8A7CA9C69F8B}" srcOrd="0" destOrd="2" presId="urn:microsoft.com/office/officeart/2005/8/layout/hList1"/>
    <dgm:cxn modelId="{F5A54673-7E0B-4DDD-B494-AB8F5AC74335}" type="presOf" srcId="{185AE453-D13C-4C22-9BE2-C5F2634AC1A3}" destId="{7D438475-492A-448E-8B55-1E29F07249EF}" srcOrd="0" destOrd="0" presId="urn:microsoft.com/office/officeart/2005/8/layout/hList1"/>
    <dgm:cxn modelId="{740B57F5-4536-48D7-ADAC-DFB257F28F52}" srcId="{EE614091-8E7F-4B43-B3F9-A0F91B206BE5}" destId="{A3341AA5-82F3-4C4B-89A7-222919395FF4}" srcOrd="1" destOrd="0" parTransId="{41ED377B-9828-4311-A71B-92F57C572E88}" sibTransId="{6BB7FC96-D4CA-4D16-A6A9-D3EB342C4776}"/>
    <dgm:cxn modelId="{36771302-31CD-4B8B-AE0E-2EFD5EA0EE42}" srcId="{DF7F1218-EB70-4F3F-AF57-82C45E1B11E2}" destId="{BDFC5A4F-B158-43C3-87C6-402395E6121F}" srcOrd="5" destOrd="0" parTransId="{88BBA91E-30F6-43C8-8781-7E0B4C93B5F9}" sibTransId="{4C158BDA-CA00-4906-906D-B503D0E1C260}"/>
    <dgm:cxn modelId="{92BE043F-6553-40F7-AB29-4D5A84F7463E}" type="presOf" srcId="{DF7F1218-EB70-4F3F-AF57-82C45E1B11E2}" destId="{9E4D24F7-EFC7-4E46-B2FF-A3AC5FF5ED73}" srcOrd="0" destOrd="0" presId="urn:microsoft.com/office/officeart/2005/8/layout/hList1"/>
    <dgm:cxn modelId="{563A3369-8DD1-470B-A1A3-78C8D1AF7316}" type="presOf" srcId="{B596934C-56E0-48E6-BC05-9CED2C01A57B}" destId="{D791E791-718E-48DC-B6DC-8984F1A4A013}" srcOrd="0" destOrd="7" presId="urn:microsoft.com/office/officeart/2005/8/layout/hList1"/>
    <dgm:cxn modelId="{E95CB065-201D-426B-AB27-18A7758197B1}" srcId="{FC1F62BC-33B3-4FB8-8D2F-547EF88BD783}" destId="{0FCCABD1-3881-4002-9556-A58A56B68C49}" srcOrd="5" destOrd="0" parTransId="{F684BC2D-9493-4022-B6E5-CE06B787AC45}" sibTransId="{E39B119F-3A54-4789-9322-0D70477FD349}"/>
    <dgm:cxn modelId="{ADC74AB2-A432-4694-A55D-9A030D4F5C7D}" srcId="{EE614091-8E7F-4B43-B3F9-A0F91B206BE5}" destId="{33A28C44-1729-4B0E-A6C9-3F39BB7B89BF}" srcOrd="4" destOrd="0" parTransId="{A4FAEB6E-756C-42A1-8CFD-D32BD32C68AB}" sibTransId="{AE5DF1CF-9C72-465D-8EC9-9B34C9C4D4EE}"/>
    <dgm:cxn modelId="{6E02C931-CE5E-4A6C-A95D-AAA085676304}" srcId="{FC1F62BC-33B3-4FB8-8D2F-547EF88BD783}" destId="{C7CFFDE3-449F-4A59-9E3C-1EDA427C193A}" srcOrd="2" destOrd="0" parTransId="{AE30B428-6E99-412E-A823-1DB045C93627}" sibTransId="{6D954D86-A7EB-41FB-A4AA-7B7E5E254839}"/>
    <dgm:cxn modelId="{D2B1E44B-F5D2-4CC7-B2A1-FB4C5981BF63}" type="presOf" srcId="{CAD204F0-1659-469B-A553-67B68334DCF8}" destId="{CC26CEE1-DC74-459C-8C9B-C46852B1EA1B}" srcOrd="0" destOrd="0" presId="urn:microsoft.com/office/officeart/2005/8/layout/hList1"/>
    <dgm:cxn modelId="{5B9FCF43-64AB-429A-AFBA-F34089B86F9B}" type="presOf" srcId="{64F7060C-52C9-4F00-903F-87D0934A3667}" destId="{F69D82AD-CBB0-402F-B614-5384937916A2}" srcOrd="0" destOrd="1" presId="urn:microsoft.com/office/officeart/2005/8/layout/hList1"/>
    <dgm:cxn modelId="{A9EDA6BA-037C-48E2-9C7D-AB471790D538}" srcId="{59CCAB1F-5277-433C-AD44-4A6535C91DB0}" destId="{62C94729-717B-46C4-B8F9-0E233EBE9A52}" srcOrd="5" destOrd="0" parTransId="{B3E42A06-EBD2-4B47-81DF-C517CA626C0C}" sibTransId="{9BCA7DE1-D5D4-4A3C-B9C3-368D7A871F5C}"/>
    <dgm:cxn modelId="{6807836A-DBCE-42A7-9469-8123E5716283}" type="presOf" srcId="{C562A21C-C2E9-4356-A29B-DF8CBD6EA510}" destId="{F69D82AD-CBB0-402F-B614-5384937916A2}" srcOrd="0" destOrd="3" presId="urn:microsoft.com/office/officeart/2005/8/layout/hList1"/>
    <dgm:cxn modelId="{26102F4E-5F97-4636-B90E-0C61B7210C85}" srcId="{EE614091-8E7F-4B43-B3F9-A0F91B206BE5}" destId="{BEFB6260-77A1-49EE-885B-FE4A53447CFF}" srcOrd="5" destOrd="0" parTransId="{E8E52424-2B53-419D-879B-6BD541CDD686}" sibTransId="{C2C1FAC4-4D80-4BF2-A4A9-257C32E2D5E8}"/>
    <dgm:cxn modelId="{0BDED10F-858E-4A71-BE2A-9575DAB944C5}" srcId="{59CCAB1F-5277-433C-AD44-4A6535C91DB0}" destId="{A7DF99AC-1B8F-4673-95B0-2FE6D55FFB67}" srcOrd="4" destOrd="0" parTransId="{B08E5453-CF11-4B06-84FF-09A43E63BADA}" sibTransId="{BE857997-E13E-4965-A89D-AA08EC52A9D3}"/>
    <dgm:cxn modelId="{C38E6264-6AAC-4F6E-B592-1CE6F283CC24}" type="presOf" srcId="{EE614091-8E7F-4B43-B3F9-A0F91B206BE5}" destId="{EE89EDBE-C08A-4E5F-B9CE-99AC2F4BCA90}" srcOrd="0" destOrd="0" presId="urn:microsoft.com/office/officeart/2005/8/layout/hList1"/>
    <dgm:cxn modelId="{05DA27F5-195E-459D-8210-C572E6FCAD8B}" srcId="{59CCAB1F-5277-433C-AD44-4A6535C91DB0}" destId="{72E3206E-D0ED-48BE-8D7E-8659EB200508}" srcOrd="1" destOrd="0" parTransId="{F887A236-DE4E-470E-B8BA-7E98A8A4C928}" sibTransId="{A3602382-09C1-4E69-950C-9A16813245E3}"/>
    <dgm:cxn modelId="{76EB4700-5D41-482D-BE01-2ECEE2686864}" srcId="{EE614091-8E7F-4B43-B3F9-A0F91B206BE5}" destId="{B6B14DA2-9E9E-46B8-AC3A-08B551461977}" srcOrd="3" destOrd="0" parTransId="{DA5E2EFD-F3E9-44B6-BA39-2200CB531374}" sibTransId="{96C5E130-3B83-4AD4-8E45-C95B3C4F013F}"/>
    <dgm:cxn modelId="{97F8F341-F17E-4EE2-A970-82EB98D9CB16}" srcId="{FC1F62BC-33B3-4FB8-8D2F-547EF88BD783}" destId="{D3EB09A0-52E1-496B-A4A6-EF2AEC0917A2}" srcOrd="7" destOrd="0" parTransId="{8A345632-3FB1-46C1-B391-536D8E4704D8}" sibTransId="{F3A39055-F84C-4977-B4D5-EF35D185624E}"/>
    <dgm:cxn modelId="{7E091BC4-ADA5-40DE-9EE3-F9BDD7D4ECB1}" type="presOf" srcId="{B6B14DA2-9E9E-46B8-AC3A-08B551461977}" destId="{CC26CEE1-DC74-459C-8C9B-C46852B1EA1B}" srcOrd="0" destOrd="3" presId="urn:microsoft.com/office/officeart/2005/8/layout/hList1"/>
    <dgm:cxn modelId="{32F2CA82-455E-4B52-B999-C1D32DEE39CD}" type="presOf" srcId="{72E3206E-D0ED-48BE-8D7E-8659EB200508}" destId="{D791E791-718E-48DC-B6DC-8984F1A4A013}" srcOrd="0" destOrd="1" presId="urn:microsoft.com/office/officeart/2005/8/layout/hList1"/>
    <dgm:cxn modelId="{31B9CD13-5AEC-4258-B1CC-5BD575D26307}" type="presOf" srcId="{2576F4C3-7685-4258-96FF-ED283613A3D0}" destId="{D791E791-718E-48DC-B6DC-8984F1A4A013}" srcOrd="0" destOrd="6" presId="urn:microsoft.com/office/officeart/2005/8/layout/hList1"/>
    <dgm:cxn modelId="{46FBADDC-1FEB-47D1-9145-4AFC1EF6F13A}" type="presOf" srcId="{7538B8B0-2822-4555-9623-1C816EDF3F3F}" destId="{D791E791-718E-48DC-B6DC-8984F1A4A013}" srcOrd="0" destOrd="0" presId="urn:microsoft.com/office/officeart/2005/8/layout/hList1"/>
    <dgm:cxn modelId="{B72B6F71-9946-4FC4-A793-AEF7FAB04155}" type="presOf" srcId="{9A33996D-BBEB-4B2D-926A-364D09F45707}" destId="{D791E791-718E-48DC-B6DC-8984F1A4A013}" srcOrd="0" destOrd="3" presId="urn:microsoft.com/office/officeart/2005/8/layout/hList1"/>
    <dgm:cxn modelId="{61031A18-99AF-4729-9FB1-E14C2E07DB80}" srcId="{59CCAB1F-5277-433C-AD44-4A6535C91DB0}" destId="{BB228B24-C4E0-43D9-9144-376B4C063860}" srcOrd="2" destOrd="0" parTransId="{D473F6EA-303A-4EF5-BAE6-6630519CDE69}" sibTransId="{85F172E4-CE57-4003-9A2B-888BEEB76458}"/>
    <dgm:cxn modelId="{1DACB731-9CE8-48F6-993D-01F9E6F1FD3D}" type="presOf" srcId="{BDFC5A4F-B158-43C3-87C6-402395E6121F}" destId="{F69D82AD-CBB0-402F-B614-5384937916A2}" srcOrd="0" destOrd="5" presId="urn:microsoft.com/office/officeart/2005/8/layout/hList1"/>
    <dgm:cxn modelId="{E04E96CD-0D11-45E4-8378-B4569E64BC64}" type="presOf" srcId="{B4E75C9A-D4B9-4BA1-BC1D-A6B131CDD097}" destId="{D791E791-718E-48DC-B6DC-8984F1A4A013}" srcOrd="0" destOrd="8" presId="urn:microsoft.com/office/officeart/2005/8/layout/hList1"/>
    <dgm:cxn modelId="{91EAAD3C-673B-4FBA-BAD5-47194A605E48}" type="presOf" srcId="{D3EB09A0-52E1-496B-A4A6-EF2AEC0917A2}" destId="{5D927BC2-3F3D-4772-8529-8A7CA9C69F8B}" srcOrd="0" destOrd="7" presId="urn:microsoft.com/office/officeart/2005/8/layout/hList1"/>
    <dgm:cxn modelId="{27A1E118-0060-4F22-B620-76A0B9DEA1FD}" type="presOf" srcId="{33A28C44-1729-4B0E-A6C9-3F39BB7B89BF}" destId="{CC26CEE1-DC74-459C-8C9B-C46852B1EA1B}" srcOrd="0" destOrd="4" presId="urn:microsoft.com/office/officeart/2005/8/layout/hList1"/>
    <dgm:cxn modelId="{667ABED7-1DF9-4A5C-A928-0DA7A29E4D44}" type="presOf" srcId="{DB0C0D95-2ABA-48F4-A3D4-3F9FA2FF8C75}" destId="{F69D82AD-CBB0-402F-B614-5384937916A2}" srcOrd="0" destOrd="2" presId="urn:microsoft.com/office/officeart/2005/8/layout/hList1"/>
    <dgm:cxn modelId="{4E23CB76-BA30-45F7-B0B8-2B3771B2FB95}" type="presOf" srcId="{A7DF99AC-1B8F-4673-95B0-2FE6D55FFB67}" destId="{D791E791-718E-48DC-B6DC-8984F1A4A013}" srcOrd="0" destOrd="4" presId="urn:microsoft.com/office/officeart/2005/8/layout/hList1"/>
    <dgm:cxn modelId="{0E8FDBB2-5427-41CD-AA6E-CA7383536B2F}" srcId="{FC1F62BC-33B3-4FB8-8D2F-547EF88BD783}" destId="{68D85836-3B8A-4033-B742-E8E5764E5C04}" srcOrd="4" destOrd="0" parTransId="{307404C3-8A2C-4843-8AA5-9C00F384EF11}" sibTransId="{9B80453D-A3C0-447E-839C-8FB32F2DF2D3}"/>
    <dgm:cxn modelId="{945D1AAF-7736-4075-9F20-A8404020923F}" srcId="{185AE453-D13C-4C22-9BE2-C5F2634AC1A3}" destId="{59CCAB1F-5277-433C-AD44-4A6535C91DB0}" srcOrd="3" destOrd="0" parTransId="{45B85C3D-B158-4A04-A9FC-9F5A6A139000}" sibTransId="{FAE3BC28-3768-4A18-9DD1-B610DCC17321}"/>
    <dgm:cxn modelId="{962B0C41-D79D-4751-BD19-70B75C6E5973}" srcId="{59CCAB1F-5277-433C-AD44-4A6535C91DB0}" destId="{B4E75C9A-D4B9-4BA1-BC1D-A6B131CDD097}" srcOrd="8" destOrd="0" parTransId="{FA75A844-90AA-47CC-ACE7-1EB1D916964B}" sibTransId="{BEF8E37B-EB9C-47EA-8703-CB61EB37DC7C}"/>
    <dgm:cxn modelId="{37E1651F-F02F-406C-9817-6AB0AF869D71}" type="presOf" srcId="{4102930D-88CD-42A9-8935-590BA356E73D}" destId="{5D927BC2-3F3D-4772-8529-8A7CA9C69F8B}" srcOrd="0" destOrd="3" presId="urn:microsoft.com/office/officeart/2005/8/layout/hList1"/>
    <dgm:cxn modelId="{CBE6DC24-225F-4083-9C78-213B19613D4E}" type="presOf" srcId="{32F8185C-2ABD-4CFC-82AD-943C57986F70}" destId="{F69D82AD-CBB0-402F-B614-5384937916A2}" srcOrd="0" destOrd="4" presId="urn:microsoft.com/office/officeart/2005/8/layout/hList1"/>
    <dgm:cxn modelId="{77EDE48F-FF60-4CDF-8763-A79DEA2A1922}" type="presOf" srcId="{405BD1FD-290F-4C18-AE3F-5E85969920F5}" destId="{5D927BC2-3F3D-4772-8529-8A7CA9C69F8B}" srcOrd="0" destOrd="6" presId="urn:microsoft.com/office/officeart/2005/8/layout/hList1"/>
    <dgm:cxn modelId="{AE4356E0-C6A4-4774-A627-021038A94A18}" type="presOf" srcId="{FC1F62BC-33B3-4FB8-8D2F-547EF88BD783}" destId="{68160492-94AD-4900-B133-BCEDA59EE845}" srcOrd="0" destOrd="0" presId="urn:microsoft.com/office/officeart/2005/8/layout/hList1"/>
    <dgm:cxn modelId="{CA2DEEAD-2FA3-48CF-AFCB-03E21E8676B7}" srcId="{59CCAB1F-5277-433C-AD44-4A6535C91DB0}" destId="{2576F4C3-7685-4258-96FF-ED283613A3D0}" srcOrd="6" destOrd="0" parTransId="{AF04ECCE-DA4B-43DD-B2CB-5A99E18DAF7E}" sibTransId="{009862C4-988C-41C2-AC9D-5D2149FEEE94}"/>
    <dgm:cxn modelId="{9DA1D2BB-8C2F-449F-BE26-A38DFF0CAE8D}" srcId="{EE614091-8E7F-4B43-B3F9-A0F91B206BE5}" destId="{9DF64A8F-1C9C-43F3-8046-08682E868F45}" srcOrd="2" destOrd="0" parTransId="{5E529A16-E2D1-41C3-AAB6-989A1AD7E56B}" sibTransId="{2808DC80-8332-4483-ADE4-CC9E7BB8B955}"/>
    <dgm:cxn modelId="{8942FF9E-4A24-4B0A-BD06-26DF5B6742BA}" type="presOf" srcId="{68D85836-3B8A-4033-B742-E8E5764E5C04}" destId="{5D927BC2-3F3D-4772-8529-8A7CA9C69F8B}" srcOrd="0" destOrd="4" presId="urn:microsoft.com/office/officeart/2005/8/layout/hList1"/>
    <dgm:cxn modelId="{4A42C8D4-7C38-4504-9ECB-AE280F0DB651}" srcId="{DF7F1218-EB70-4F3F-AF57-82C45E1B11E2}" destId="{C562A21C-C2E9-4356-A29B-DF8CBD6EA510}" srcOrd="3" destOrd="0" parTransId="{CB2004FC-5422-4E48-BE0C-5A66714E2CED}" sibTransId="{FC0CCE6C-E739-4034-BDE5-379AA0131588}"/>
    <dgm:cxn modelId="{704EF154-1F44-44CE-BFA2-7065F5F40C9A}" type="presParOf" srcId="{7D438475-492A-448E-8B55-1E29F07249EF}" destId="{DFE347FD-894C-49F7-8402-DAD967DC2634}" srcOrd="0" destOrd="0" presId="urn:microsoft.com/office/officeart/2005/8/layout/hList1"/>
    <dgm:cxn modelId="{DF925C7F-9E33-4F04-BD0D-3AB155EB9C3C}" type="presParOf" srcId="{DFE347FD-894C-49F7-8402-DAD967DC2634}" destId="{EE89EDBE-C08A-4E5F-B9CE-99AC2F4BCA90}" srcOrd="0" destOrd="0" presId="urn:microsoft.com/office/officeart/2005/8/layout/hList1"/>
    <dgm:cxn modelId="{EF7D3A87-3F43-40BC-815F-8901F9E9580C}" type="presParOf" srcId="{DFE347FD-894C-49F7-8402-DAD967DC2634}" destId="{CC26CEE1-DC74-459C-8C9B-C46852B1EA1B}" srcOrd="1" destOrd="0" presId="urn:microsoft.com/office/officeart/2005/8/layout/hList1"/>
    <dgm:cxn modelId="{EB4E6345-8B2A-44CF-9106-A75347946E82}" type="presParOf" srcId="{7D438475-492A-448E-8B55-1E29F07249EF}" destId="{4578C202-9E13-4BD4-8BD4-4E69CD348DD2}" srcOrd="1" destOrd="0" presId="urn:microsoft.com/office/officeart/2005/8/layout/hList1"/>
    <dgm:cxn modelId="{5304EE8A-9DFD-4B27-8C0E-AF82865FC3A8}" type="presParOf" srcId="{7D438475-492A-448E-8B55-1E29F07249EF}" destId="{E04EB42E-430E-40EB-B798-A274611F37FB}" srcOrd="2" destOrd="0" presId="urn:microsoft.com/office/officeart/2005/8/layout/hList1"/>
    <dgm:cxn modelId="{B0ACF4EA-524A-412E-A6ED-34DE854E6929}" type="presParOf" srcId="{E04EB42E-430E-40EB-B798-A274611F37FB}" destId="{9E4D24F7-EFC7-4E46-B2FF-A3AC5FF5ED73}" srcOrd="0" destOrd="0" presId="urn:microsoft.com/office/officeart/2005/8/layout/hList1"/>
    <dgm:cxn modelId="{612F5107-FAF4-4585-B31F-2DFBFE60DC2A}" type="presParOf" srcId="{E04EB42E-430E-40EB-B798-A274611F37FB}" destId="{F69D82AD-CBB0-402F-B614-5384937916A2}" srcOrd="1" destOrd="0" presId="urn:microsoft.com/office/officeart/2005/8/layout/hList1"/>
    <dgm:cxn modelId="{8EDAC745-BAC3-4281-B64C-990AE53BD13C}" type="presParOf" srcId="{7D438475-492A-448E-8B55-1E29F07249EF}" destId="{70A64365-DF60-48AB-AE6A-DA2635112C7C}" srcOrd="3" destOrd="0" presId="urn:microsoft.com/office/officeart/2005/8/layout/hList1"/>
    <dgm:cxn modelId="{89EF8170-8826-4D46-ABA5-8ACE2A00F3C0}" type="presParOf" srcId="{7D438475-492A-448E-8B55-1E29F07249EF}" destId="{418E3A1F-F7C2-45F4-B14B-4105AC776DAB}" srcOrd="4" destOrd="0" presId="urn:microsoft.com/office/officeart/2005/8/layout/hList1"/>
    <dgm:cxn modelId="{62D30EAF-5DB0-4504-8394-0040C10CFAEF}" type="presParOf" srcId="{418E3A1F-F7C2-45F4-B14B-4105AC776DAB}" destId="{68160492-94AD-4900-B133-BCEDA59EE845}" srcOrd="0" destOrd="0" presId="urn:microsoft.com/office/officeart/2005/8/layout/hList1"/>
    <dgm:cxn modelId="{F1CA4101-3FAF-4F7A-9208-9AEA0FB83860}" type="presParOf" srcId="{418E3A1F-F7C2-45F4-B14B-4105AC776DAB}" destId="{5D927BC2-3F3D-4772-8529-8A7CA9C69F8B}" srcOrd="1" destOrd="0" presId="urn:microsoft.com/office/officeart/2005/8/layout/hList1"/>
    <dgm:cxn modelId="{7D1ED91B-13D7-4CA2-B8A4-3A60EEB6FAD1}" type="presParOf" srcId="{7D438475-492A-448E-8B55-1E29F07249EF}" destId="{19179AFE-1BAC-4D5E-911F-4C0FBDBB062F}" srcOrd="5" destOrd="0" presId="urn:microsoft.com/office/officeart/2005/8/layout/hList1"/>
    <dgm:cxn modelId="{4E468191-E543-4027-ACA4-3C5559644064}" type="presParOf" srcId="{7D438475-492A-448E-8B55-1E29F07249EF}" destId="{E1BF6B59-18BF-43DD-8D7B-8BE729F37077}" srcOrd="6" destOrd="0" presId="urn:microsoft.com/office/officeart/2005/8/layout/hList1"/>
    <dgm:cxn modelId="{8765A693-5152-4F31-9406-B0A76173A902}" type="presParOf" srcId="{E1BF6B59-18BF-43DD-8D7B-8BE729F37077}" destId="{9E7533E9-9D65-4B0D-A2AC-27AF0927A95A}" srcOrd="0" destOrd="0" presId="urn:microsoft.com/office/officeart/2005/8/layout/hList1"/>
    <dgm:cxn modelId="{E1E15DB9-C3E5-4416-8FB3-184A7CF610E0}" type="presParOf" srcId="{E1BF6B59-18BF-43DD-8D7B-8BE729F37077}" destId="{D791E791-718E-48DC-B6DC-8984F1A4A0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10B0F-CBBB-4F2A-A759-87DAAFF8B0E9}">
      <dsp:nvSpPr>
        <dsp:cNvPr id="0" name=""/>
        <dsp:cNvSpPr/>
      </dsp:nvSpPr>
      <dsp:spPr>
        <a:xfrm>
          <a:off x="0" y="347020"/>
          <a:ext cx="6096000" cy="579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C1A61FA-41B9-4638-B507-2006C833DD2F}">
      <dsp:nvSpPr>
        <dsp:cNvPr id="0" name=""/>
        <dsp:cNvSpPr/>
      </dsp:nvSpPr>
      <dsp:spPr>
        <a:xfrm>
          <a:off x="304800" y="7539"/>
          <a:ext cx="4267200" cy="67896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tr-TR" altLang="tr-TR" sz="2300" kern="1200" dirty="0" smtClean="0"/>
            <a:t>Amaç</a:t>
          </a:r>
          <a:endParaRPr lang="tr-TR" sz="2300" kern="1200" dirty="0"/>
        </a:p>
      </dsp:txBody>
      <dsp:txXfrm>
        <a:off x="337944" y="40683"/>
        <a:ext cx="4200912" cy="612672"/>
      </dsp:txXfrm>
    </dsp:sp>
    <dsp:sp modelId="{4A2067DE-3E0A-448B-BD6A-D5465DDAE44E}">
      <dsp:nvSpPr>
        <dsp:cNvPr id="0" name=""/>
        <dsp:cNvSpPr/>
      </dsp:nvSpPr>
      <dsp:spPr>
        <a:xfrm>
          <a:off x="0" y="1390300"/>
          <a:ext cx="6096000" cy="579600"/>
        </a:xfrm>
        <a:prstGeom prst="rect">
          <a:avLst/>
        </a:prstGeom>
        <a:solidFill>
          <a:schemeClr val="lt1">
            <a:alpha val="90000"/>
            <a:hueOff val="0"/>
            <a:satOff val="0"/>
            <a:lumOff val="0"/>
            <a:alphaOff val="0"/>
          </a:schemeClr>
        </a:solidFill>
        <a:ln w="9525" cap="flat" cmpd="sng" algn="ctr">
          <a:solidFill>
            <a:schemeClr val="accent2">
              <a:hueOff val="2607324"/>
              <a:satOff val="-15315"/>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C71BE8B-92D2-4804-831B-32FBBA22B783}">
      <dsp:nvSpPr>
        <dsp:cNvPr id="0" name=""/>
        <dsp:cNvSpPr/>
      </dsp:nvSpPr>
      <dsp:spPr>
        <a:xfrm>
          <a:off x="304800" y="1050819"/>
          <a:ext cx="4267200" cy="678960"/>
        </a:xfrm>
        <a:prstGeom prst="roundRect">
          <a:avLst/>
        </a:prstGeom>
        <a:gradFill rotWithShape="0">
          <a:gsLst>
            <a:gs pos="0">
              <a:schemeClr val="accent2">
                <a:hueOff val="2607324"/>
                <a:satOff val="-15315"/>
                <a:lumOff val="0"/>
                <a:alphaOff val="0"/>
                <a:shade val="51000"/>
                <a:satMod val="130000"/>
              </a:schemeClr>
            </a:gs>
            <a:gs pos="80000">
              <a:schemeClr val="accent2">
                <a:hueOff val="2607324"/>
                <a:satOff val="-15315"/>
                <a:lumOff val="0"/>
                <a:alphaOff val="0"/>
                <a:shade val="93000"/>
                <a:satMod val="130000"/>
              </a:schemeClr>
            </a:gs>
            <a:gs pos="100000">
              <a:schemeClr val="accent2">
                <a:hueOff val="2607324"/>
                <a:satOff val="-15315"/>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tr-TR" altLang="tr-TR" sz="2300" kern="1200" dirty="0" smtClean="0"/>
            <a:t>Kategoriler </a:t>
          </a:r>
          <a:endParaRPr lang="tr-TR" sz="2300" kern="1200" dirty="0"/>
        </a:p>
      </dsp:txBody>
      <dsp:txXfrm>
        <a:off x="337944" y="1083963"/>
        <a:ext cx="4200912" cy="612672"/>
      </dsp:txXfrm>
    </dsp:sp>
    <dsp:sp modelId="{87A1008B-FFF1-4AE9-BBCB-0F441C27FC51}">
      <dsp:nvSpPr>
        <dsp:cNvPr id="0" name=""/>
        <dsp:cNvSpPr/>
      </dsp:nvSpPr>
      <dsp:spPr>
        <a:xfrm>
          <a:off x="0" y="2433580"/>
          <a:ext cx="6096000" cy="579600"/>
        </a:xfrm>
        <a:prstGeom prst="rect">
          <a:avLst/>
        </a:prstGeom>
        <a:solidFill>
          <a:schemeClr val="lt1">
            <a:alpha val="90000"/>
            <a:hueOff val="0"/>
            <a:satOff val="0"/>
            <a:lumOff val="0"/>
            <a:alphaOff val="0"/>
          </a:schemeClr>
        </a:solidFill>
        <a:ln w="9525" cap="flat" cmpd="sng" algn="ctr">
          <a:solidFill>
            <a:schemeClr val="accent2">
              <a:hueOff val="5214647"/>
              <a:satOff val="-30630"/>
              <a:lumOff val="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4F89FDF-C418-4E2D-A73E-25D770B82D65}">
      <dsp:nvSpPr>
        <dsp:cNvPr id="0" name=""/>
        <dsp:cNvSpPr/>
      </dsp:nvSpPr>
      <dsp:spPr>
        <a:xfrm>
          <a:off x="304800" y="2094100"/>
          <a:ext cx="4267200" cy="678960"/>
        </a:xfrm>
        <a:prstGeom prst="roundRect">
          <a:avLst/>
        </a:prstGeom>
        <a:gradFill rotWithShape="0">
          <a:gsLst>
            <a:gs pos="0">
              <a:schemeClr val="accent2">
                <a:hueOff val="5214647"/>
                <a:satOff val="-30630"/>
                <a:lumOff val="1"/>
                <a:alphaOff val="0"/>
                <a:shade val="51000"/>
                <a:satMod val="130000"/>
              </a:schemeClr>
            </a:gs>
            <a:gs pos="80000">
              <a:schemeClr val="accent2">
                <a:hueOff val="5214647"/>
                <a:satOff val="-30630"/>
                <a:lumOff val="1"/>
                <a:alphaOff val="0"/>
                <a:shade val="93000"/>
                <a:satMod val="130000"/>
              </a:schemeClr>
            </a:gs>
            <a:gs pos="100000">
              <a:schemeClr val="accent2">
                <a:hueOff val="5214647"/>
                <a:satOff val="-30630"/>
                <a:lumOff val="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tr-TR" altLang="tr-TR" sz="2300" kern="1200" dirty="0" smtClean="0"/>
            <a:t>Başvuru süreci</a:t>
          </a:r>
          <a:endParaRPr lang="tr-TR" sz="2300" kern="1200" dirty="0"/>
        </a:p>
      </dsp:txBody>
      <dsp:txXfrm>
        <a:off x="337944" y="2127244"/>
        <a:ext cx="4200912" cy="612672"/>
      </dsp:txXfrm>
    </dsp:sp>
    <dsp:sp modelId="{4E0B92AC-FDC0-46B2-A934-50EBED11F45F}">
      <dsp:nvSpPr>
        <dsp:cNvPr id="0" name=""/>
        <dsp:cNvSpPr/>
      </dsp:nvSpPr>
      <dsp:spPr>
        <a:xfrm>
          <a:off x="0" y="3476860"/>
          <a:ext cx="6096000" cy="579600"/>
        </a:xfrm>
        <a:prstGeom prst="rect">
          <a:avLst/>
        </a:prstGeom>
        <a:solidFill>
          <a:schemeClr val="lt1">
            <a:alpha val="90000"/>
            <a:hueOff val="0"/>
            <a:satOff val="0"/>
            <a:lumOff val="0"/>
            <a:alphaOff val="0"/>
          </a:schemeClr>
        </a:solidFill>
        <a:ln w="9525" cap="flat" cmpd="sng" algn="ctr">
          <a:solidFill>
            <a:schemeClr val="accent2">
              <a:hueOff val="7821971"/>
              <a:satOff val="-45945"/>
              <a:lumOff val="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06110B2-0BE8-4484-8EB2-A1270D5E200D}">
      <dsp:nvSpPr>
        <dsp:cNvPr id="0" name=""/>
        <dsp:cNvSpPr/>
      </dsp:nvSpPr>
      <dsp:spPr>
        <a:xfrm>
          <a:off x="304800" y="3137380"/>
          <a:ext cx="4267200" cy="678960"/>
        </a:xfrm>
        <a:prstGeom prst="roundRect">
          <a:avLst/>
        </a:prstGeom>
        <a:gradFill rotWithShape="0">
          <a:gsLst>
            <a:gs pos="0">
              <a:schemeClr val="accent2">
                <a:hueOff val="7821971"/>
                <a:satOff val="-45945"/>
                <a:lumOff val="1"/>
                <a:alphaOff val="0"/>
                <a:shade val="51000"/>
                <a:satMod val="130000"/>
              </a:schemeClr>
            </a:gs>
            <a:gs pos="80000">
              <a:schemeClr val="accent2">
                <a:hueOff val="7821971"/>
                <a:satOff val="-45945"/>
                <a:lumOff val="1"/>
                <a:alphaOff val="0"/>
                <a:shade val="93000"/>
                <a:satMod val="130000"/>
              </a:schemeClr>
            </a:gs>
            <a:gs pos="100000">
              <a:schemeClr val="accent2">
                <a:hueOff val="7821971"/>
                <a:satOff val="-45945"/>
                <a:lumOff val="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tr-TR" altLang="tr-TR" sz="2300" kern="1200" smtClean="0"/>
            <a:t>Değerlendirme süreci</a:t>
          </a:r>
          <a:endParaRPr lang="tr-TR" altLang="tr-TR" sz="2300" kern="1200" dirty="0" smtClean="0"/>
        </a:p>
      </dsp:txBody>
      <dsp:txXfrm>
        <a:off x="337944" y="3170524"/>
        <a:ext cx="420091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EAA91-2E48-4BC9-A8E7-CB83F8BC3F9F}">
      <dsp:nvSpPr>
        <dsp:cNvPr id="0" name=""/>
        <dsp:cNvSpPr/>
      </dsp:nvSpPr>
      <dsp:spPr>
        <a:xfrm>
          <a:off x="0" y="160892"/>
          <a:ext cx="2632792" cy="157967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i="0" kern="1200" dirty="0" smtClean="0">
              <a:solidFill>
                <a:schemeClr val="bg2"/>
              </a:solidFill>
            </a:rPr>
            <a:t>Öğretim Yöntem ve Teknikleri </a:t>
          </a:r>
          <a:endParaRPr lang="tr-TR" sz="2700" i="0" kern="1200" dirty="0">
            <a:solidFill>
              <a:schemeClr val="bg2"/>
            </a:solidFill>
          </a:endParaRPr>
        </a:p>
      </dsp:txBody>
      <dsp:txXfrm>
        <a:off x="0" y="160892"/>
        <a:ext cx="2632792" cy="1579675"/>
      </dsp:txXfrm>
    </dsp:sp>
    <dsp:sp modelId="{BE7B9994-6AB0-42E4-8A40-832165CAAE20}">
      <dsp:nvSpPr>
        <dsp:cNvPr id="0" name=""/>
        <dsp:cNvSpPr/>
      </dsp:nvSpPr>
      <dsp:spPr>
        <a:xfrm>
          <a:off x="2896071" y="160892"/>
          <a:ext cx="2632792" cy="1579675"/>
        </a:xfrm>
        <a:prstGeom prst="rect">
          <a:avLst/>
        </a:prstGeom>
        <a:solidFill>
          <a:schemeClr val="accent2">
            <a:hueOff val="1955493"/>
            <a:satOff val="-11486"/>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i="0" kern="1200" dirty="0" smtClean="0">
              <a:solidFill>
                <a:schemeClr val="bg2"/>
              </a:solidFill>
            </a:rPr>
            <a:t>Bilimsel ve Teknolojik Faaliyetler</a:t>
          </a:r>
          <a:endParaRPr lang="tr-TR" sz="2700" i="0" kern="1200" dirty="0">
            <a:solidFill>
              <a:schemeClr val="bg2"/>
            </a:solidFill>
          </a:endParaRPr>
        </a:p>
      </dsp:txBody>
      <dsp:txXfrm>
        <a:off x="2896071" y="160892"/>
        <a:ext cx="2632792" cy="1579675"/>
      </dsp:txXfrm>
    </dsp:sp>
    <dsp:sp modelId="{9DE06C7C-A271-404B-B791-05A0C75D6D27}">
      <dsp:nvSpPr>
        <dsp:cNvPr id="0" name=""/>
        <dsp:cNvSpPr/>
      </dsp:nvSpPr>
      <dsp:spPr>
        <a:xfrm>
          <a:off x="5792143" y="160892"/>
          <a:ext cx="2632792" cy="1579675"/>
        </a:xfrm>
        <a:prstGeom prst="rect">
          <a:avLst/>
        </a:prstGeom>
        <a:solidFill>
          <a:schemeClr val="accent2">
            <a:hueOff val="3910985"/>
            <a:satOff val="-22973"/>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i="0" kern="1200" dirty="0" smtClean="0">
              <a:solidFill>
                <a:schemeClr val="bg2"/>
              </a:solidFill>
            </a:rPr>
            <a:t>Kurumsal Kapasitenin Geliştirilmesi</a:t>
          </a:r>
          <a:endParaRPr lang="tr-TR" sz="2700" i="0" kern="1200" dirty="0">
            <a:solidFill>
              <a:schemeClr val="bg2"/>
            </a:solidFill>
          </a:endParaRPr>
        </a:p>
      </dsp:txBody>
      <dsp:txXfrm>
        <a:off x="5792143" y="160892"/>
        <a:ext cx="2632792" cy="1579675"/>
      </dsp:txXfrm>
    </dsp:sp>
    <dsp:sp modelId="{8728E709-14C1-4738-B559-8B21936E218D}">
      <dsp:nvSpPr>
        <dsp:cNvPr id="0" name=""/>
        <dsp:cNvSpPr/>
      </dsp:nvSpPr>
      <dsp:spPr>
        <a:xfrm>
          <a:off x="1448035" y="2003847"/>
          <a:ext cx="2632792" cy="1579675"/>
        </a:xfrm>
        <a:prstGeom prst="rect">
          <a:avLst/>
        </a:prstGeom>
        <a:solidFill>
          <a:schemeClr val="accent2">
            <a:hueOff val="5866478"/>
            <a:satOff val="-34459"/>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i="0" kern="1200" dirty="0" smtClean="0">
              <a:solidFill>
                <a:schemeClr val="bg2"/>
              </a:solidFill>
            </a:rPr>
            <a:t>Eğitim Öğretime Erişim ve Yönlendirme</a:t>
          </a:r>
          <a:endParaRPr lang="tr-TR" sz="2700" i="0" kern="1200" dirty="0">
            <a:solidFill>
              <a:schemeClr val="bg2"/>
            </a:solidFill>
          </a:endParaRPr>
        </a:p>
      </dsp:txBody>
      <dsp:txXfrm>
        <a:off x="1448035" y="2003847"/>
        <a:ext cx="2632792" cy="1579675"/>
      </dsp:txXfrm>
    </dsp:sp>
    <dsp:sp modelId="{B531CF16-F2B4-4132-A0E4-7360A165AC16}">
      <dsp:nvSpPr>
        <dsp:cNvPr id="0" name=""/>
        <dsp:cNvSpPr/>
      </dsp:nvSpPr>
      <dsp:spPr>
        <a:xfrm>
          <a:off x="4344107" y="2003847"/>
          <a:ext cx="2632792" cy="1579675"/>
        </a:xfrm>
        <a:prstGeom prst="rect">
          <a:avLst/>
        </a:prstGeom>
        <a:solidFill>
          <a:schemeClr val="accent2">
            <a:hueOff val="7821971"/>
            <a:satOff val="-45945"/>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i="0" kern="1200" dirty="0" smtClean="0">
              <a:solidFill>
                <a:schemeClr val="bg2"/>
              </a:solidFill>
            </a:rPr>
            <a:t>Olumlu Tutum ve Davranışların Geliştirilmesi</a:t>
          </a:r>
          <a:endParaRPr lang="tr-TR" sz="2700" i="0" kern="1200" dirty="0">
            <a:solidFill>
              <a:schemeClr val="bg2"/>
            </a:solidFill>
          </a:endParaRPr>
        </a:p>
      </dsp:txBody>
      <dsp:txXfrm>
        <a:off x="4344107" y="2003847"/>
        <a:ext cx="2632792" cy="1579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815BB-2606-4B2F-BB01-676A7F2D733D}">
      <dsp:nvSpPr>
        <dsp:cNvPr id="0" name=""/>
        <dsp:cNvSpPr/>
      </dsp:nvSpPr>
      <dsp:spPr>
        <a:xfrm>
          <a:off x="2942839" y="1341251"/>
          <a:ext cx="3258321" cy="325832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C00000"/>
              </a:solidFill>
            </a:rPr>
            <a:t>Değerlendirici Nitelikleri</a:t>
          </a:r>
          <a:endParaRPr lang="tr-TR" sz="2400" b="1" kern="1200" dirty="0">
            <a:solidFill>
              <a:srgbClr val="C00000"/>
            </a:solidFill>
          </a:endParaRPr>
        </a:p>
      </dsp:txBody>
      <dsp:txXfrm>
        <a:off x="3420009" y="1818421"/>
        <a:ext cx="2303981" cy="2303981"/>
      </dsp:txXfrm>
    </dsp:sp>
    <dsp:sp modelId="{BD829F28-029C-4B45-B8B6-F64040AC0983}">
      <dsp:nvSpPr>
        <dsp:cNvPr id="0" name=""/>
        <dsp:cNvSpPr/>
      </dsp:nvSpPr>
      <dsp:spPr>
        <a:xfrm>
          <a:off x="3757419" y="32217"/>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Lisanüstü eğitim</a:t>
          </a:r>
          <a:endParaRPr lang="tr-TR" sz="2000" kern="1200" dirty="0">
            <a:solidFill>
              <a:schemeClr val="bg2"/>
            </a:solidFill>
          </a:endParaRPr>
        </a:p>
      </dsp:txBody>
      <dsp:txXfrm>
        <a:off x="3996004" y="270802"/>
        <a:ext cx="1151990" cy="1151990"/>
      </dsp:txXfrm>
    </dsp:sp>
    <dsp:sp modelId="{970264CA-AAB6-40A2-8430-42DC4C8BC626}">
      <dsp:nvSpPr>
        <dsp:cNvPr id="0" name=""/>
        <dsp:cNvSpPr/>
      </dsp:nvSpPr>
      <dsp:spPr>
        <a:xfrm>
          <a:off x="5122452" y="529048"/>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Yabancı dil bilgisi</a:t>
          </a:r>
          <a:endParaRPr lang="tr-TR" sz="2000" kern="1200" dirty="0">
            <a:solidFill>
              <a:schemeClr val="bg2"/>
            </a:solidFill>
          </a:endParaRPr>
        </a:p>
      </dsp:txBody>
      <dsp:txXfrm>
        <a:off x="5361037" y="767633"/>
        <a:ext cx="1151990" cy="1151990"/>
      </dsp:txXfrm>
    </dsp:sp>
    <dsp:sp modelId="{C7BC7C2E-242F-4A8D-835E-086925B24B29}">
      <dsp:nvSpPr>
        <dsp:cNvPr id="0" name=""/>
        <dsp:cNvSpPr/>
      </dsp:nvSpPr>
      <dsp:spPr>
        <a:xfrm>
          <a:off x="5848771" y="1787070"/>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İş deneyimi</a:t>
          </a:r>
          <a:endParaRPr lang="tr-TR" sz="2000" kern="1200" dirty="0">
            <a:solidFill>
              <a:schemeClr val="bg2"/>
            </a:solidFill>
          </a:endParaRPr>
        </a:p>
      </dsp:txBody>
      <dsp:txXfrm>
        <a:off x="6087356" y="2025655"/>
        <a:ext cx="1151990" cy="1151990"/>
      </dsp:txXfrm>
    </dsp:sp>
    <dsp:sp modelId="{F6CD4AF2-15E0-412F-9FFA-6831298F3857}">
      <dsp:nvSpPr>
        <dsp:cNvPr id="0" name=""/>
        <dsp:cNvSpPr/>
      </dsp:nvSpPr>
      <dsp:spPr>
        <a:xfrm>
          <a:off x="5596523" y="3217639"/>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Değerlendiricilik deneyimi</a:t>
          </a:r>
          <a:endParaRPr lang="tr-TR" sz="2000" kern="1200" dirty="0">
            <a:solidFill>
              <a:schemeClr val="bg2"/>
            </a:solidFill>
          </a:endParaRPr>
        </a:p>
      </dsp:txBody>
      <dsp:txXfrm>
        <a:off x="5835108" y="3456224"/>
        <a:ext cx="1151990" cy="1151990"/>
      </dsp:txXfrm>
    </dsp:sp>
    <dsp:sp modelId="{0E6D341B-6521-4FB1-9820-F750E64D9A4F}">
      <dsp:nvSpPr>
        <dsp:cNvPr id="0" name=""/>
        <dsp:cNvSpPr/>
      </dsp:nvSpPr>
      <dsp:spPr>
        <a:xfrm>
          <a:off x="4483738" y="4151376"/>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İlave alınan eğitimler</a:t>
          </a:r>
          <a:endParaRPr lang="tr-TR" sz="2000" kern="1200" dirty="0">
            <a:solidFill>
              <a:schemeClr val="bg2"/>
            </a:solidFill>
          </a:endParaRPr>
        </a:p>
      </dsp:txBody>
      <dsp:txXfrm>
        <a:off x="4722323" y="4389961"/>
        <a:ext cx="1151990" cy="1151990"/>
      </dsp:txXfrm>
    </dsp:sp>
    <dsp:sp modelId="{B8B65B1A-B9D1-4997-9559-7FE549FA44B7}">
      <dsp:nvSpPr>
        <dsp:cNvPr id="0" name=""/>
        <dsp:cNvSpPr/>
      </dsp:nvSpPr>
      <dsp:spPr>
        <a:xfrm>
          <a:off x="3031100" y="4151376"/>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Verilen eğitimler</a:t>
          </a:r>
          <a:endParaRPr lang="tr-TR" sz="2000" kern="1200" dirty="0">
            <a:solidFill>
              <a:schemeClr val="bg2"/>
            </a:solidFill>
          </a:endParaRPr>
        </a:p>
      </dsp:txBody>
      <dsp:txXfrm>
        <a:off x="3269685" y="4389961"/>
        <a:ext cx="1151990" cy="1151990"/>
      </dsp:txXfrm>
    </dsp:sp>
    <dsp:sp modelId="{91138C52-FEB1-449E-BD1D-CDBA1B0C3A5F}">
      <dsp:nvSpPr>
        <dsp:cNvPr id="0" name=""/>
        <dsp:cNvSpPr/>
      </dsp:nvSpPr>
      <dsp:spPr>
        <a:xfrm>
          <a:off x="1918315" y="3217639"/>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Proje görevleri</a:t>
          </a:r>
          <a:endParaRPr lang="tr-TR" sz="2000" kern="1200" dirty="0">
            <a:solidFill>
              <a:schemeClr val="bg2"/>
            </a:solidFill>
          </a:endParaRPr>
        </a:p>
      </dsp:txBody>
      <dsp:txXfrm>
        <a:off x="2156900" y="3456224"/>
        <a:ext cx="1151990" cy="1151990"/>
      </dsp:txXfrm>
    </dsp:sp>
    <dsp:sp modelId="{003EF5DE-FF2F-4435-B230-18AE6535A842}">
      <dsp:nvSpPr>
        <dsp:cNvPr id="0" name=""/>
        <dsp:cNvSpPr/>
      </dsp:nvSpPr>
      <dsp:spPr>
        <a:xfrm>
          <a:off x="1666067" y="1787070"/>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smtClean="0">
              <a:solidFill>
                <a:schemeClr val="bg2"/>
              </a:solidFill>
            </a:rPr>
            <a:t>Başarı belgeleri</a:t>
          </a:r>
          <a:endParaRPr lang="tr-TR" sz="2000" kern="1200" dirty="0">
            <a:solidFill>
              <a:schemeClr val="bg2"/>
            </a:solidFill>
          </a:endParaRPr>
        </a:p>
      </dsp:txBody>
      <dsp:txXfrm>
        <a:off x="1904652" y="2025655"/>
        <a:ext cx="1151990" cy="1151990"/>
      </dsp:txXfrm>
    </dsp:sp>
    <dsp:sp modelId="{130CF357-782B-4D19-87D9-CF0FC15848EF}">
      <dsp:nvSpPr>
        <dsp:cNvPr id="0" name=""/>
        <dsp:cNvSpPr/>
      </dsp:nvSpPr>
      <dsp:spPr>
        <a:xfrm>
          <a:off x="2392386" y="529048"/>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2"/>
              </a:solidFill>
            </a:rPr>
            <a:t>Diğer hususlar</a:t>
          </a:r>
          <a:endParaRPr lang="tr-TR" sz="2000" kern="1200" dirty="0">
            <a:solidFill>
              <a:schemeClr val="bg2"/>
            </a:solidFill>
          </a:endParaRPr>
        </a:p>
      </dsp:txBody>
      <dsp:txXfrm>
        <a:off x="2630971" y="767633"/>
        <a:ext cx="1151990" cy="1151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CD046-B288-449C-9D8B-C528DE9B4FEE}">
      <dsp:nvSpPr>
        <dsp:cNvPr id="0" name=""/>
        <dsp:cNvSpPr/>
      </dsp:nvSpPr>
      <dsp:spPr>
        <a:xfrm>
          <a:off x="7878" y="456316"/>
          <a:ext cx="2354928" cy="141295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2"/>
              </a:solidFill>
            </a:rPr>
            <a:t>1.ve 2. ölçümler</a:t>
          </a:r>
          <a:endParaRPr lang="tr-TR" sz="2300" kern="1200" dirty="0">
            <a:solidFill>
              <a:schemeClr val="bg2"/>
            </a:solidFill>
          </a:endParaRPr>
        </a:p>
      </dsp:txBody>
      <dsp:txXfrm>
        <a:off x="49262" y="497700"/>
        <a:ext cx="2272160" cy="1330189"/>
      </dsp:txXfrm>
    </dsp:sp>
    <dsp:sp modelId="{B23A6BA6-26C3-48E1-96CA-82321A8027A0}">
      <dsp:nvSpPr>
        <dsp:cNvPr id="0" name=""/>
        <dsp:cNvSpPr/>
      </dsp:nvSpPr>
      <dsp:spPr>
        <a:xfrm>
          <a:off x="2398965" y="870784"/>
          <a:ext cx="841397" cy="584022"/>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solidFill>
              <a:schemeClr val="bg2"/>
            </a:solidFill>
          </a:endParaRPr>
        </a:p>
      </dsp:txBody>
      <dsp:txXfrm>
        <a:off x="2398965" y="987588"/>
        <a:ext cx="666190" cy="350414"/>
      </dsp:txXfrm>
    </dsp:sp>
    <dsp:sp modelId="{090AEE52-7D23-47E0-8C9D-115C7351EE33}">
      <dsp:nvSpPr>
        <dsp:cNvPr id="0" name=""/>
        <dsp:cNvSpPr/>
      </dsp:nvSpPr>
      <dsp:spPr>
        <a:xfrm>
          <a:off x="3304779" y="456316"/>
          <a:ext cx="2354928" cy="1412957"/>
        </a:xfrm>
        <a:prstGeom prst="roundRect">
          <a:avLst>
            <a:gd name="adj" fmla="val 10000"/>
          </a:avLst>
        </a:prstGeom>
        <a:gradFill rotWithShape="0">
          <a:gsLst>
            <a:gs pos="0">
              <a:schemeClr val="accent2">
                <a:hueOff val="1564394"/>
                <a:satOff val="-9189"/>
                <a:lumOff val="0"/>
                <a:alphaOff val="0"/>
                <a:shade val="51000"/>
                <a:satMod val="130000"/>
              </a:schemeClr>
            </a:gs>
            <a:gs pos="80000">
              <a:schemeClr val="accent2">
                <a:hueOff val="1564394"/>
                <a:satOff val="-9189"/>
                <a:lumOff val="0"/>
                <a:alphaOff val="0"/>
                <a:shade val="93000"/>
                <a:satMod val="130000"/>
              </a:schemeClr>
            </a:gs>
            <a:gs pos="100000">
              <a:schemeClr val="accent2">
                <a:hueOff val="1564394"/>
                <a:satOff val="-9189"/>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2"/>
              </a:solidFill>
            </a:rPr>
            <a:t>3.ölçüm</a:t>
          </a:r>
          <a:endParaRPr lang="tr-TR" sz="2300" kern="1200" dirty="0">
            <a:solidFill>
              <a:schemeClr val="bg2"/>
            </a:solidFill>
          </a:endParaRPr>
        </a:p>
      </dsp:txBody>
      <dsp:txXfrm>
        <a:off x="3346163" y="497700"/>
        <a:ext cx="2272160" cy="1330189"/>
      </dsp:txXfrm>
    </dsp:sp>
    <dsp:sp modelId="{C61F1ABC-1E02-4AAE-9E16-89B634C37F89}">
      <dsp:nvSpPr>
        <dsp:cNvPr id="0" name=""/>
        <dsp:cNvSpPr/>
      </dsp:nvSpPr>
      <dsp:spPr>
        <a:xfrm>
          <a:off x="5680399" y="870784"/>
          <a:ext cx="872330" cy="584022"/>
        </a:xfrm>
        <a:prstGeom prst="rightArrow">
          <a:avLst>
            <a:gd name="adj1" fmla="val 60000"/>
            <a:gd name="adj2" fmla="val 50000"/>
          </a:avLst>
        </a:prstGeom>
        <a:gradFill rotWithShape="0">
          <a:gsLst>
            <a:gs pos="0">
              <a:schemeClr val="accent2">
                <a:hueOff val="1955493"/>
                <a:satOff val="-11486"/>
                <a:lumOff val="0"/>
                <a:alphaOff val="0"/>
                <a:shade val="51000"/>
                <a:satMod val="130000"/>
              </a:schemeClr>
            </a:gs>
            <a:gs pos="80000">
              <a:schemeClr val="accent2">
                <a:hueOff val="1955493"/>
                <a:satOff val="-11486"/>
                <a:lumOff val="0"/>
                <a:alphaOff val="0"/>
                <a:shade val="93000"/>
                <a:satMod val="130000"/>
              </a:schemeClr>
            </a:gs>
            <a:gs pos="100000">
              <a:schemeClr val="accent2">
                <a:hueOff val="1955493"/>
                <a:satOff val="-11486"/>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solidFill>
              <a:schemeClr val="bg2"/>
            </a:solidFill>
          </a:endParaRPr>
        </a:p>
      </dsp:txBody>
      <dsp:txXfrm>
        <a:off x="5680399" y="987588"/>
        <a:ext cx="697123" cy="350414"/>
      </dsp:txXfrm>
    </dsp:sp>
    <dsp:sp modelId="{376BBF8D-ABE9-4B90-8AE3-A2875A95E713}">
      <dsp:nvSpPr>
        <dsp:cNvPr id="0" name=""/>
        <dsp:cNvSpPr/>
      </dsp:nvSpPr>
      <dsp:spPr>
        <a:xfrm>
          <a:off x="6601680" y="456316"/>
          <a:ext cx="2354928" cy="1412957"/>
        </a:xfrm>
        <a:prstGeom prst="roundRect">
          <a:avLst>
            <a:gd name="adj" fmla="val 10000"/>
          </a:avLst>
        </a:prstGeom>
        <a:gradFill rotWithShape="0">
          <a:gsLst>
            <a:gs pos="0">
              <a:schemeClr val="accent2">
                <a:hueOff val="3128788"/>
                <a:satOff val="-18378"/>
                <a:lumOff val="0"/>
                <a:alphaOff val="0"/>
                <a:shade val="51000"/>
                <a:satMod val="130000"/>
              </a:schemeClr>
            </a:gs>
            <a:gs pos="80000">
              <a:schemeClr val="accent2">
                <a:hueOff val="3128788"/>
                <a:satOff val="-18378"/>
                <a:lumOff val="0"/>
                <a:alphaOff val="0"/>
                <a:shade val="93000"/>
                <a:satMod val="130000"/>
              </a:schemeClr>
            </a:gs>
            <a:gs pos="100000">
              <a:schemeClr val="accent2">
                <a:hueOff val="3128788"/>
                <a:satOff val="-18378"/>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2"/>
              </a:solidFill>
            </a:rPr>
            <a:t>En yakın iki ölçümün ortalaması</a:t>
          </a:r>
          <a:endParaRPr lang="tr-TR" sz="2300" kern="1200" dirty="0">
            <a:solidFill>
              <a:schemeClr val="bg2"/>
            </a:solidFill>
          </a:endParaRPr>
        </a:p>
      </dsp:txBody>
      <dsp:txXfrm>
        <a:off x="6643064" y="497700"/>
        <a:ext cx="2272160" cy="1330189"/>
      </dsp:txXfrm>
    </dsp:sp>
    <dsp:sp modelId="{D0AF4E0E-2E32-4E03-88BB-129F18395F8E}">
      <dsp:nvSpPr>
        <dsp:cNvPr id="0" name=""/>
        <dsp:cNvSpPr/>
      </dsp:nvSpPr>
      <dsp:spPr>
        <a:xfrm rot="8530387">
          <a:off x="5276095" y="1988536"/>
          <a:ext cx="1518782" cy="584022"/>
        </a:xfrm>
        <a:prstGeom prst="rightArrow">
          <a:avLst>
            <a:gd name="adj1" fmla="val 60000"/>
            <a:gd name="adj2" fmla="val 50000"/>
          </a:avLst>
        </a:prstGeom>
        <a:gradFill rotWithShape="0">
          <a:gsLst>
            <a:gs pos="0">
              <a:schemeClr val="accent2">
                <a:hueOff val="3910985"/>
                <a:satOff val="-22973"/>
                <a:lumOff val="1"/>
                <a:alphaOff val="0"/>
                <a:shade val="51000"/>
                <a:satMod val="130000"/>
              </a:schemeClr>
            </a:gs>
            <a:gs pos="80000">
              <a:schemeClr val="accent2">
                <a:hueOff val="3910985"/>
                <a:satOff val="-22973"/>
                <a:lumOff val="1"/>
                <a:alphaOff val="0"/>
                <a:shade val="93000"/>
                <a:satMod val="130000"/>
              </a:schemeClr>
            </a:gs>
            <a:gs pos="100000">
              <a:schemeClr val="accent2">
                <a:hueOff val="3910985"/>
                <a:satOff val="-22973"/>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solidFill>
              <a:schemeClr val="bg2"/>
            </a:solidFill>
          </a:endParaRPr>
        </a:p>
      </dsp:txBody>
      <dsp:txXfrm rot="-5400000">
        <a:off x="5929474" y="1555035"/>
        <a:ext cx="350414" cy="1343575"/>
      </dsp:txXfrm>
    </dsp:sp>
    <dsp:sp modelId="{6DCA02E8-5F99-4BA2-A7CB-1A87FDE7249E}">
      <dsp:nvSpPr>
        <dsp:cNvPr id="0" name=""/>
        <dsp:cNvSpPr/>
      </dsp:nvSpPr>
      <dsp:spPr>
        <a:xfrm>
          <a:off x="6601680" y="2811245"/>
          <a:ext cx="2354928" cy="1412957"/>
        </a:xfrm>
        <a:prstGeom prst="roundRect">
          <a:avLst>
            <a:gd name="adj" fmla="val 10000"/>
          </a:avLst>
        </a:prstGeom>
        <a:gradFill rotWithShape="0">
          <a:gsLst>
            <a:gs pos="0">
              <a:schemeClr val="accent2">
                <a:hueOff val="4693183"/>
                <a:satOff val="-27567"/>
                <a:lumOff val="1"/>
                <a:alphaOff val="0"/>
                <a:shade val="51000"/>
                <a:satMod val="130000"/>
              </a:schemeClr>
            </a:gs>
            <a:gs pos="80000">
              <a:schemeClr val="accent2">
                <a:hueOff val="4693183"/>
                <a:satOff val="-27567"/>
                <a:lumOff val="1"/>
                <a:alphaOff val="0"/>
                <a:shade val="93000"/>
                <a:satMod val="130000"/>
              </a:schemeClr>
            </a:gs>
            <a:gs pos="100000">
              <a:schemeClr val="accent2">
                <a:hueOff val="4693183"/>
                <a:satOff val="-27567"/>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2"/>
              </a:solidFill>
            </a:rPr>
            <a:t>Ödül töreni</a:t>
          </a:r>
          <a:endParaRPr lang="tr-TR" sz="2300" kern="1200" dirty="0">
            <a:solidFill>
              <a:schemeClr val="bg2"/>
            </a:solidFill>
          </a:endParaRPr>
        </a:p>
      </dsp:txBody>
      <dsp:txXfrm>
        <a:off x="6643064" y="2852629"/>
        <a:ext cx="2272160" cy="1330189"/>
      </dsp:txXfrm>
    </dsp:sp>
    <dsp:sp modelId="{4CF28948-1993-4394-B790-9CE8148BE0A8}">
      <dsp:nvSpPr>
        <dsp:cNvPr id="0" name=""/>
        <dsp:cNvSpPr/>
      </dsp:nvSpPr>
      <dsp:spPr>
        <a:xfrm>
          <a:off x="5688633" y="3168353"/>
          <a:ext cx="883663" cy="705189"/>
        </a:xfrm>
        <a:prstGeom prst="rightArrow">
          <a:avLst>
            <a:gd name="adj1" fmla="val 60000"/>
            <a:gd name="adj2" fmla="val 50000"/>
          </a:avLst>
        </a:prstGeom>
        <a:gradFill rotWithShape="0">
          <a:gsLst>
            <a:gs pos="0">
              <a:schemeClr val="accent2">
                <a:hueOff val="5866478"/>
                <a:satOff val="-34459"/>
                <a:lumOff val="1"/>
                <a:alphaOff val="0"/>
                <a:shade val="51000"/>
                <a:satMod val="130000"/>
              </a:schemeClr>
            </a:gs>
            <a:gs pos="80000">
              <a:schemeClr val="accent2">
                <a:hueOff val="5866478"/>
                <a:satOff val="-34459"/>
                <a:lumOff val="1"/>
                <a:alphaOff val="0"/>
                <a:shade val="93000"/>
                <a:satMod val="130000"/>
              </a:schemeClr>
            </a:gs>
            <a:gs pos="100000">
              <a:schemeClr val="accent2">
                <a:hueOff val="5866478"/>
                <a:satOff val="-34459"/>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solidFill>
              <a:schemeClr val="bg2"/>
            </a:solidFill>
          </a:endParaRPr>
        </a:p>
      </dsp:txBody>
      <dsp:txXfrm rot="10800000">
        <a:off x="5688633" y="3309391"/>
        <a:ext cx="672106" cy="423113"/>
      </dsp:txXfrm>
    </dsp:sp>
    <dsp:sp modelId="{A440371D-B2B1-4B6D-B14C-378E9A5AA703}">
      <dsp:nvSpPr>
        <dsp:cNvPr id="0" name=""/>
        <dsp:cNvSpPr/>
      </dsp:nvSpPr>
      <dsp:spPr>
        <a:xfrm>
          <a:off x="3304779" y="2811245"/>
          <a:ext cx="2354928" cy="1412957"/>
        </a:xfrm>
        <a:prstGeom prst="roundRect">
          <a:avLst>
            <a:gd name="adj" fmla="val 10000"/>
          </a:avLst>
        </a:prstGeom>
        <a:gradFill rotWithShape="0">
          <a:gsLst>
            <a:gs pos="0">
              <a:schemeClr val="accent2">
                <a:hueOff val="6257577"/>
                <a:satOff val="-36756"/>
                <a:lumOff val="1"/>
                <a:alphaOff val="0"/>
                <a:shade val="51000"/>
                <a:satMod val="130000"/>
              </a:schemeClr>
            </a:gs>
            <a:gs pos="80000">
              <a:schemeClr val="accent2">
                <a:hueOff val="6257577"/>
                <a:satOff val="-36756"/>
                <a:lumOff val="1"/>
                <a:alphaOff val="0"/>
                <a:shade val="93000"/>
                <a:satMod val="130000"/>
              </a:schemeClr>
            </a:gs>
            <a:gs pos="100000">
              <a:schemeClr val="accent2">
                <a:hueOff val="6257577"/>
                <a:satOff val="-36756"/>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300" kern="1200" dirty="0" smtClean="0">
              <a:solidFill>
                <a:schemeClr val="bg2"/>
              </a:solidFill>
            </a:rPr>
            <a:t>Saha değerlendirmesi</a:t>
          </a:r>
        </a:p>
        <a:p>
          <a:pPr lvl="0" algn="ctr">
            <a:spcBef>
              <a:spcPct val="0"/>
            </a:spcBef>
          </a:pPr>
          <a:endParaRPr lang="tr-TR" sz="2300" kern="1200" dirty="0">
            <a:solidFill>
              <a:schemeClr val="bg2"/>
            </a:solidFill>
          </a:endParaRPr>
        </a:p>
      </dsp:txBody>
      <dsp:txXfrm>
        <a:off x="3346163" y="2852629"/>
        <a:ext cx="2272160" cy="1330189"/>
      </dsp:txXfrm>
    </dsp:sp>
    <dsp:sp modelId="{6F85FDD1-1352-4734-9D9B-FBB6ACA3128D}">
      <dsp:nvSpPr>
        <dsp:cNvPr id="0" name=""/>
        <dsp:cNvSpPr/>
      </dsp:nvSpPr>
      <dsp:spPr>
        <a:xfrm>
          <a:off x="2441994" y="3225713"/>
          <a:ext cx="811857" cy="584022"/>
        </a:xfrm>
        <a:prstGeom prst="rightArrow">
          <a:avLst>
            <a:gd name="adj1" fmla="val 60000"/>
            <a:gd name="adj2" fmla="val 50000"/>
          </a:avLst>
        </a:prstGeom>
        <a:gradFill rotWithShape="0">
          <a:gsLst>
            <a:gs pos="0">
              <a:schemeClr val="accent2">
                <a:hueOff val="7821971"/>
                <a:satOff val="-45945"/>
                <a:lumOff val="1"/>
                <a:alphaOff val="0"/>
                <a:shade val="51000"/>
                <a:satMod val="130000"/>
              </a:schemeClr>
            </a:gs>
            <a:gs pos="80000">
              <a:schemeClr val="accent2">
                <a:hueOff val="7821971"/>
                <a:satOff val="-45945"/>
                <a:lumOff val="1"/>
                <a:alphaOff val="0"/>
                <a:shade val="93000"/>
                <a:satMod val="130000"/>
              </a:schemeClr>
            </a:gs>
            <a:gs pos="100000">
              <a:schemeClr val="accent2">
                <a:hueOff val="7821971"/>
                <a:satOff val="-45945"/>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solidFill>
              <a:schemeClr val="bg2"/>
            </a:solidFill>
          </a:endParaRPr>
        </a:p>
      </dsp:txBody>
      <dsp:txXfrm rot="10800000">
        <a:off x="2441994" y="3342517"/>
        <a:ext cx="636650" cy="350414"/>
      </dsp:txXfrm>
    </dsp:sp>
    <dsp:sp modelId="{5B0ADBCD-6D00-4EB9-A098-BD04157B267F}">
      <dsp:nvSpPr>
        <dsp:cNvPr id="0" name=""/>
        <dsp:cNvSpPr/>
      </dsp:nvSpPr>
      <dsp:spPr>
        <a:xfrm>
          <a:off x="7878" y="2811245"/>
          <a:ext cx="2354928" cy="1412957"/>
        </a:xfrm>
        <a:prstGeom prst="roundRect">
          <a:avLst>
            <a:gd name="adj" fmla="val 10000"/>
          </a:avLst>
        </a:prstGeom>
        <a:gradFill rotWithShape="0">
          <a:gsLst>
            <a:gs pos="0">
              <a:schemeClr val="accent2">
                <a:hueOff val="7821971"/>
                <a:satOff val="-45945"/>
                <a:lumOff val="1"/>
                <a:alphaOff val="0"/>
                <a:shade val="51000"/>
                <a:satMod val="130000"/>
              </a:schemeClr>
            </a:gs>
            <a:gs pos="80000">
              <a:schemeClr val="accent2">
                <a:hueOff val="7821971"/>
                <a:satOff val="-45945"/>
                <a:lumOff val="1"/>
                <a:alphaOff val="0"/>
                <a:shade val="93000"/>
                <a:satMod val="130000"/>
              </a:schemeClr>
            </a:gs>
            <a:gs pos="100000">
              <a:schemeClr val="accent2">
                <a:hueOff val="7821971"/>
                <a:satOff val="-45945"/>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300" kern="1200" dirty="0" smtClean="0">
              <a:solidFill>
                <a:schemeClr val="bg2"/>
              </a:solidFill>
            </a:rPr>
            <a:t>İlk 2 ölçümün ortalaması </a:t>
          </a:r>
        </a:p>
        <a:p>
          <a:pPr lvl="0" algn="ctr" defTabSz="889000">
            <a:lnSpc>
              <a:spcPct val="90000"/>
            </a:lnSpc>
            <a:spcBef>
              <a:spcPct val="0"/>
            </a:spcBef>
            <a:spcAft>
              <a:spcPct val="35000"/>
            </a:spcAft>
          </a:pPr>
          <a:endParaRPr lang="tr-TR" sz="2300" kern="1200" dirty="0">
            <a:solidFill>
              <a:schemeClr val="bg2"/>
            </a:solidFill>
          </a:endParaRPr>
        </a:p>
      </dsp:txBody>
      <dsp:txXfrm>
        <a:off x="49262" y="2852629"/>
        <a:ext cx="2272160" cy="13301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F3AEB-6ECC-456A-A7EA-2FA1805265A7}">
      <dsp:nvSpPr>
        <dsp:cNvPr id="0" name=""/>
        <dsp:cNvSpPr/>
      </dsp:nvSpPr>
      <dsp:spPr>
        <a:xfrm>
          <a:off x="3221"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t>İstanbul</a:t>
          </a:r>
          <a:endParaRPr lang="tr-TR" sz="1800" kern="1200" dirty="0"/>
        </a:p>
      </dsp:txBody>
      <dsp:txXfrm>
        <a:off x="3221" y="1278813"/>
        <a:ext cx="1937303" cy="518400"/>
      </dsp:txXfrm>
    </dsp:sp>
    <dsp:sp modelId="{CC6EF307-FFC3-4BF7-879D-BB99A44D3A1A}">
      <dsp:nvSpPr>
        <dsp:cNvPr id="0" name=""/>
        <dsp:cNvSpPr/>
      </dsp:nvSpPr>
      <dsp:spPr>
        <a:xfrm>
          <a:off x="3221"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t>İstanbul</a:t>
          </a:r>
          <a:endParaRPr lang="tr-TR" sz="1800" kern="1200" dirty="0"/>
        </a:p>
      </dsp:txBody>
      <dsp:txXfrm>
        <a:off x="3221" y="1797213"/>
        <a:ext cx="1937303" cy="2519909"/>
      </dsp:txXfrm>
    </dsp:sp>
    <dsp:sp modelId="{A5E175D3-F5CF-4C21-852D-77879705B074}">
      <dsp:nvSpPr>
        <dsp:cNvPr id="0" name=""/>
        <dsp:cNvSpPr/>
      </dsp:nvSpPr>
      <dsp:spPr>
        <a:xfrm>
          <a:off x="2211747"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t>Batı Marmara</a:t>
          </a:r>
          <a:endParaRPr lang="tr-TR" sz="1800" kern="1200" dirty="0"/>
        </a:p>
      </dsp:txBody>
      <dsp:txXfrm>
        <a:off x="2211747" y="1278813"/>
        <a:ext cx="1937303" cy="518400"/>
      </dsp:txXfrm>
    </dsp:sp>
    <dsp:sp modelId="{AA217179-3D65-44A9-A64E-5F626A3F8F0D}">
      <dsp:nvSpPr>
        <dsp:cNvPr id="0" name=""/>
        <dsp:cNvSpPr/>
      </dsp:nvSpPr>
      <dsp:spPr>
        <a:xfrm>
          <a:off x="2211747"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t>Tekirdağ</a:t>
          </a:r>
          <a:endParaRPr lang="tr-TR" sz="1800" kern="1200" dirty="0"/>
        </a:p>
        <a:p>
          <a:pPr marL="171450" lvl="1" indent="-171450" algn="l" defTabSz="800100">
            <a:lnSpc>
              <a:spcPct val="90000"/>
            </a:lnSpc>
            <a:spcBef>
              <a:spcPct val="0"/>
            </a:spcBef>
            <a:spcAft>
              <a:spcPct val="15000"/>
            </a:spcAft>
            <a:buChar char="••"/>
          </a:pPr>
          <a:r>
            <a:rPr lang="tr-TR" sz="1800" kern="1200" dirty="0" smtClean="0"/>
            <a:t>Edirne</a:t>
          </a:r>
          <a:endParaRPr lang="tr-TR" sz="1800" kern="1200" dirty="0"/>
        </a:p>
        <a:p>
          <a:pPr marL="171450" lvl="1" indent="-171450" algn="l" defTabSz="800100">
            <a:lnSpc>
              <a:spcPct val="90000"/>
            </a:lnSpc>
            <a:spcBef>
              <a:spcPct val="0"/>
            </a:spcBef>
            <a:spcAft>
              <a:spcPct val="15000"/>
            </a:spcAft>
            <a:buChar char="••"/>
          </a:pPr>
          <a:r>
            <a:rPr lang="tr-TR" sz="1800" kern="1200" dirty="0" smtClean="0"/>
            <a:t>Kırklareli</a:t>
          </a:r>
          <a:endParaRPr lang="tr-TR" sz="1800" kern="1200" dirty="0"/>
        </a:p>
        <a:p>
          <a:pPr marL="171450" lvl="1" indent="-171450" algn="l" defTabSz="800100">
            <a:lnSpc>
              <a:spcPct val="90000"/>
            </a:lnSpc>
            <a:spcBef>
              <a:spcPct val="0"/>
            </a:spcBef>
            <a:spcAft>
              <a:spcPct val="15000"/>
            </a:spcAft>
            <a:buChar char="••"/>
          </a:pPr>
          <a:r>
            <a:rPr lang="tr-TR" sz="1800" kern="1200" dirty="0" smtClean="0"/>
            <a:t>Balıkesir</a:t>
          </a:r>
          <a:endParaRPr lang="tr-TR" sz="1800" kern="1200" dirty="0"/>
        </a:p>
        <a:p>
          <a:pPr marL="171450" lvl="1" indent="-171450" algn="l" defTabSz="800100">
            <a:lnSpc>
              <a:spcPct val="90000"/>
            </a:lnSpc>
            <a:spcBef>
              <a:spcPct val="0"/>
            </a:spcBef>
            <a:spcAft>
              <a:spcPct val="15000"/>
            </a:spcAft>
            <a:buChar char="••"/>
          </a:pPr>
          <a:r>
            <a:rPr lang="tr-TR" sz="1800" kern="1200" dirty="0" smtClean="0"/>
            <a:t>Çanakkale</a:t>
          </a:r>
          <a:endParaRPr lang="tr-TR" sz="1800" kern="1200" dirty="0"/>
        </a:p>
      </dsp:txBody>
      <dsp:txXfrm>
        <a:off x="2211747" y="1797213"/>
        <a:ext cx="1937303" cy="2519909"/>
      </dsp:txXfrm>
    </dsp:sp>
    <dsp:sp modelId="{F5FDAE20-07B9-4B23-813C-12D4CB4B779B}">
      <dsp:nvSpPr>
        <dsp:cNvPr id="0" name=""/>
        <dsp:cNvSpPr/>
      </dsp:nvSpPr>
      <dsp:spPr>
        <a:xfrm>
          <a:off x="4420273"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t>Ege</a:t>
          </a:r>
          <a:endParaRPr lang="tr-TR" sz="1800" kern="1200" dirty="0"/>
        </a:p>
      </dsp:txBody>
      <dsp:txXfrm>
        <a:off x="4420273" y="1278813"/>
        <a:ext cx="1937303" cy="518400"/>
      </dsp:txXfrm>
    </dsp:sp>
    <dsp:sp modelId="{7C39B923-0E2A-42C4-ACBF-0A0EE37E8477}">
      <dsp:nvSpPr>
        <dsp:cNvPr id="0" name=""/>
        <dsp:cNvSpPr/>
      </dsp:nvSpPr>
      <dsp:spPr>
        <a:xfrm>
          <a:off x="4420273"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t>İzmir</a:t>
          </a:r>
          <a:endParaRPr lang="tr-TR" sz="1800" kern="1200" dirty="0"/>
        </a:p>
        <a:p>
          <a:pPr marL="171450" lvl="1" indent="-171450" algn="l" defTabSz="800100">
            <a:lnSpc>
              <a:spcPct val="90000"/>
            </a:lnSpc>
            <a:spcBef>
              <a:spcPct val="0"/>
            </a:spcBef>
            <a:spcAft>
              <a:spcPct val="15000"/>
            </a:spcAft>
            <a:buChar char="••"/>
          </a:pPr>
          <a:r>
            <a:rPr lang="tr-TR" sz="1800" kern="1200" dirty="0" smtClean="0"/>
            <a:t>Aydın </a:t>
          </a:r>
          <a:endParaRPr lang="tr-TR" sz="1800" kern="1200" dirty="0"/>
        </a:p>
        <a:p>
          <a:pPr marL="171450" lvl="1" indent="-171450" algn="l" defTabSz="800100">
            <a:lnSpc>
              <a:spcPct val="90000"/>
            </a:lnSpc>
            <a:spcBef>
              <a:spcPct val="0"/>
            </a:spcBef>
            <a:spcAft>
              <a:spcPct val="15000"/>
            </a:spcAft>
            <a:buChar char="••"/>
          </a:pPr>
          <a:r>
            <a:rPr lang="tr-TR" sz="1800" kern="1200" dirty="0" smtClean="0"/>
            <a:t>Denizli</a:t>
          </a:r>
          <a:endParaRPr lang="tr-TR" sz="1800" kern="1200" dirty="0"/>
        </a:p>
        <a:p>
          <a:pPr marL="171450" lvl="1" indent="-171450" algn="l" defTabSz="800100">
            <a:lnSpc>
              <a:spcPct val="90000"/>
            </a:lnSpc>
            <a:spcBef>
              <a:spcPct val="0"/>
            </a:spcBef>
            <a:spcAft>
              <a:spcPct val="15000"/>
            </a:spcAft>
            <a:buChar char="••"/>
          </a:pPr>
          <a:r>
            <a:rPr lang="tr-TR" sz="1800" kern="1200" dirty="0" smtClean="0"/>
            <a:t>Muğla</a:t>
          </a:r>
          <a:endParaRPr lang="tr-TR" sz="1800" kern="1200" dirty="0"/>
        </a:p>
        <a:p>
          <a:pPr marL="171450" lvl="1" indent="-171450" algn="l" defTabSz="800100">
            <a:lnSpc>
              <a:spcPct val="90000"/>
            </a:lnSpc>
            <a:spcBef>
              <a:spcPct val="0"/>
            </a:spcBef>
            <a:spcAft>
              <a:spcPct val="15000"/>
            </a:spcAft>
            <a:buChar char="••"/>
          </a:pPr>
          <a:r>
            <a:rPr lang="tr-TR" sz="1800" kern="1200" dirty="0" smtClean="0"/>
            <a:t>Manisa</a:t>
          </a:r>
          <a:endParaRPr lang="tr-TR" sz="1800" kern="1200" dirty="0"/>
        </a:p>
        <a:p>
          <a:pPr marL="171450" lvl="1" indent="-171450" algn="l" defTabSz="800100">
            <a:lnSpc>
              <a:spcPct val="90000"/>
            </a:lnSpc>
            <a:spcBef>
              <a:spcPct val="0"/>
            </a:spcBef>
            <a:spcAft>
              <a:spcPct val="15000"/>
            </a:spcAft>
            <a:buChar char="••"/>
          </a:pPr>
          <a:r>
            <a:rPr lang="tr-TR" sz="1800" kern="1200" dirty="0" err="1" smtClean="0"/>
            <a:t>Afyonkarahisar</a:t>
          </a:r>
          <a:endParaRPr lang="tr-TR" sz="1800" kern="1200" dirty="0"/>
        </a:p>
        <a:p>
          <a:pPr marL="171450" lvl="1" indent="-171450" algn="l" defTabSz="800100">
            <a:lnSpc>
              <a:spcPct val="90000"/>
            </a:lnSpc>
            <a:spcBef>
              <a:spcPct val="0"/>
            </a:spcBef>
            <a:spcAft>
              <a:spcPct val="15000"/>
            </a:spcAft>
            <a:buChar char="••"/>
          </a:pPr>
          <a:r>
            <a:rPr lang="tr-TR" sz="1800" kern="1200" dirty="0" smtClean="0"/>
            <a:t>Kütahya</a:t>
          </a:r>
          <a:endParaRPr lang="tr-TR" sz="1800" kern="1200" dirty="0"/>
        </a:p>
        <a:p>
          <a:pPr marL="171450" lvl="1" indent="-171450" algn="l" defTabSz="800100">
            <a:lnSpc>
              <a:spcPct val="90000"/>
            </a:lnSpc>
            <a:spcBef>
              <a:spcPct val="0"/>
            </a:spcBef>
            <a:spcAft>
              <a:spcPct val="15000"/>
            </a:spcAft>
            <a:buChar char="••"/>
          </a:pPr>
          <a:r>
            <a:rPr lang="tr-TR" sz="1800" kern="1200" dirty="0" smtClean="0"/>
            <a:t>Uşak</a:t>
          </a:r>
          <a:endParaRPr lang="tr-TR" sz="1800" kern="1200" dirty="0"/>
        </a:p>
      </dsp:txBody>
      <dsp:txXfrm>
        <a:off x="4420273" y="1797213"/>
        <a:ext cx="1937303" cy="2519909"/>
      </dsp:txXfrm>
    </dsp:sp>
    <dsp:sp modelId="{4C5AA435-12F5-4710-B4BB-B721CF85AD49}">
      <dsp:nvSpPr>
        <dsp:cNvPr id="0" name=""/>
        <dsp:cNvSpPr/>
      </dsp:nvSpPr>
      <dsp:spPr>
        <a:xfrm>
          <a:off x="6628799"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t>Doğu Marmara</a:t>
          </a:r>
          <a:endParaRPr lang="tr-TR" sz="1800" kern="1200" dirty="0"/>
        </a:p>
      </dsp:txBody>
      <dsp:txXfrm>
        <a:off x="6628799" y="1278813"/>
        <a:ext cx="1937303" cy="518400"/>
      </dsp:txXfrm>
    </dsp:sp>
    <dsp:sp modelId="{3B738520-8BE7-478A-B4B6-151BBFF5FD64}">
      <dsp:nvSpPr>
        <dsp:cNvPr id="0" name=""/>
        <dsp:cNvSpPr/>
      </dsp:nvSpPr>
      <dsp:spPr>
        <a:xfrm>
          <a:off x="6628799"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t>Bursa</a:t>
          </a:r>
          <a:endParaRPr lang="tr-TR" sz="1800" kern="1200" dirty="0"/>
        </a:p>
        <a:p>
          <a:pPr marL="171450" lvl="1" indent="-171450" algn="l" defTabSz="800100">
            <a:lnSpc>
              <a:spcPct val="90000"/>
            </a:lnSpc>
            <a:spcBef>
              <a:spcPct val="0"/>
            </a:spcBef>
            <a:spcAft>
              <a:spcPct val="15000"/>
            </a:spcAft>
            <a:buChar char="••"/>
          </a:pPr>
          <a:r>
            <a:rPr lang="tr-TR" sz="1800" kern="1200" dirty="0" smtClean="0"/>
            <a:t>Eskişehir</a:t>
          </a:r>
          <a:endParaRPr lang="tr-TR" sz="1800" kern="1200" dirty="0"/>
        </a:p>
        <a:p>
          <a:pPr marL="171450" lvl="1" indent="-171450" algn="l" defTabSz="800100">
            <a:lnSpc>
              <a:spcPct val="90000"/>
            </a:lnSpc>
            <a:spcBef>
              <a:spcPct val="0"/>
            </a:spcBef>
            <a:spcAft>
              <a:spcPct val="15000"/>
            </a:spcAft>
            <a:buChar char="••"/>
          </a:pPr>
          <a:r>
            <a:rPr lang="tr-TR" sz="1800" kern="1200" dirty="0" smtClean="0"/>
            <a:t>Bilecik</a:t>
          </a:r>
          <a:endParaRPr lang="tr-TR" sz="1800" kern="1200" dirty="0"/>
        </a:p>
        <a:p>
          <a:pPr marL="171450" lvl="1" indent="-171450" algn="l" defTabSz="800100">
            <a:lnSpc>
              <a:spcPct val="90000"/>
            </a:lnSpc>
            <a:spcBef>
              <a:spcPct val="0"/>
            </a:spcBef>
            <a:spcAft>
              <a:spcPct val="15000"/>
            </a:spcAft>
            <a:buChar char="••"/>
          </a:pPr>
          <a:r>
            <a:rPr lang="tr-TR" sz="1800" kern="1200" dirty="0" smtClean="0"/>
            <a:t>Kocaeli</a:t>
          </a:r>
          <a:endParaRPr lang="tr-TR" sz="1800" kern="1200" dirty="0"/>
        </a:p>
        <a:p>
          <a:pPr marL="171450" lvl="1" indent="-171450" algn="l" defTabSz="800100">
            <a:lnSpc>
              <a:spcPct val="90000"/>
            </a:lnSpc>
            <a:spcBef>
              <a:spcPct val="0"/>
            </a:spcBef>
            <a:spcAft>
              <a:spcPct val="15000"/>
            </a:spcAft>
            <a:buChar char="••"/>
          </a:pPr>
          <a:r>
            <a:rPr lang="tr-TR" sz="1800" kern="1200" dirty="0" smtClean="0"/>
            <a:t>Sakarya</a:t>
          </a:r>
          <a:endParaRPr lang="tr-TR" sz="1800" kern="1200" dirty="0"/>
        </a:p>
        <a:p>
          <a:pPr marL="171450" lvl="1" indent="-171450" algn="l" defTabSz="800100">
            <a:lnSpc>
              <a:spcPct val="90000"/>
            </a:lnSpc>
            <a:spcBef>
              <a:spcPct val="0"/>
            </a:spcBef>
            <a:spcAft>
              <a:spcPct val="15000"/>
            </a:spcAft>
            <a:buChar char="••"/>
          </a:pPr>
          <a:r>
            <a:rPr lang="tr-TR" sz="1800" kern="1200" dirty="0" smtClean="0"/>
            <a:t>Düzce</a:t>
          </a:r>
          <a:endParaRPr lang="tr-TR" sz="1800" kern="1200" dirty="0"/>
        </a:p>
        <a:p>
          <a:pPr marL="171450" lvl="1" indent="-171450" algn="l" defTabSz="800100">
            <a:lnSpc>
              <a:spcPct val="90000"/>
            </a:lnSpc>
            <a:spcBef>
              <a:spcPct val="0"/>
            </a:spcBef>
            <a:spcAft>
              <a:spcPct val="15000"/>
            </a:spcAft>
            <a:buChar char="••"/>
          </a:pPr>
          <a:r>
            <a:rPr lang="tr-TR" sz="1800" kern="1200" dirty="0" smtClean="0"/>
            <a:t>Bolu</a:t>
          </a:r>
          <a:endParaRPr lang="tr-TR" sz="1800" kern="1200" dirty="0"/>
        </a:p>
        <a:p>
          <a:pPr marL="171450" lvl="1" indent="-171450" algn="l" defTabSz="800100">
            <a:lnSpc>
              <a:spcPct val="90000"/>
            </a:lnSpc>
            <a:spcBef>
              <a:spcPct val="0"/>
            </a:spcBef>
            <a:spcAft>
              <a:spcPct val="15000"/>
            </a:spcAft>
            <a:buChar char="••"/>
          </a:pPr>
          <a:r>
            <a:rPr lang="tr-TR" sz="1800" kern="1200" dirty="0" smtClean="0"/>
            <a:t>Yalova</a:t>
          </a:r>
          <a:endParaRPr lang="tr-TR" sz="1800" kern="1200" dirty="0"/>
        </a:p>
      </dsp:txBody>
      <dsp:txXfrm>
        <a:off x="6628799" y="1797213"/>
        <a:ext cx="1937303" cy="25199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FB12C-5540-4ACD-92E1-846191EF444F}">
      <dsp:nvSpPr>
        <dsp:cNvPr id="0" name=""/>
        <dsp:cNvSpPr/>
      </dsp:nvSpPr>
      <dsp:spPr>
        <a:xfrm>
          <a:off x="3221"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tr-TR" sz="1700" kern="1200" dirty="0" smtClean="0"/>
            <a:t>Batı Anadolu</a:t>
          </a:r>
          <a:endParaRPr lang="tr-TR" sz="1700" kern="1200" dirty="0"/>
        </a:p>
      </dsp:txBody>
      <dsp:txXfrm>
        <a:off x="3221" y="1067362"/>
        <a:ext cx="1937303" cy="489600"/>
      </dsp:txXfrm>
    </dsp:sp>
    <dsp:sp modelId="{80B3C4AD-C56A-4FFD-8492-480E9441DF9F}">
      <dsp:nvSpPr>
        <dsp:cNvPr id="0" name=""/>
        <dsp:cNvSpPr/>
      </dsp:nvSpPr>
      <dsp:spPr>
        <a:xfrm>
          <a:off x="3221"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Ankara</a:t>
          </a:r>
          <a:endParaRPr lang="tr-TR" sz="1700" kern="1200" dirty="0"/>
        </a:p>
        <a:p>
          <a:pPr marL="171450" lvl="1" indent="-171450" algn="l" defTabSz="755650">
            <a:lnSpc>
              <a:spcPct val="90000"/>
            </a:lnSpc>
            <a:spcBef>
              <a:spcPct val="0"/>
            </a:spcBef>
            <a:spcAft>
              <a:spcPct val="15000"/>
            </a:spcAft>
            <a:buChar char="••"/>
          </a:pPr>
          <a:r>
            <a:rPr lang="tr-TR" sz="1700" kern="1200" dirty="0" smtClean="0"/>
            <a:t>Konya</a:t>
          </a:r>
          <a:endParaRPr lang="tr-TR" sz="1700" kern="1200" dirty="0"/>
        </a:p>
        <a:p>
          <a:pPr marL="171450" lvl="1" indent="-171450" algn="l" defTabSz="755650">
            <a:lnSpc>
              <a:spcPct val="90000"/>
            </a:lnSpc>
            <a:spcBef>
              <a:spcPct val="0"/>
            </a:spcBef>
            <a:spcAft>
              <a:spcPct val="15000"/>
            </a:spcAft>
            <a:buChar char="••"/>
          </a:pPr>
          <a:r>
            <a:rPr lang="tr-TR" sz="1700" kern="1200" dirty="0" smtClean="0"/>
            <a:t>Karaman</a:t>
          </a:r>
          <a:endParaRPr lang="tr-TR" sz="1700" kern="1200" dirty="0"/>
        </a:p>
      </dsp:txBody>
      <dsp:txXfrm>
        <a:off x="3221" y="1556962"/>
        <a:ext cx="1937303" cy="2971612"/>
      </dsp:txXfrm>
    </dsp:sp>
    <dsp:sp modelId="{DCCFABB8-2CFD-4761-82DA-C965B4403CF9}">
      <dsp:nvSpPr>
        <dsp:cNvPr id="0" name=""/>
        <dsp:cNvSpPr/>
      </dsp:nvSpPr>
      <dsp:spPr>
        <a:xfrm>
          <a:off x="2211747"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tr-TR" sz="1700" kern="1200" dirty="0" smtClean="0"/>
            <a:t>Akdeniz</a:t>
          </a:r>
          <a:endParaRPr lang="tr-TR" sz="1700" kern="1200" dirty="0"/>
        </a:p>
      </dsp:txBody>
      <dsp:txXfrm>
        <a:off x="2211747" y="1067362"/>
        <a:ext cx="1937303" cy="489600"/>
      </dsp:txXfrm>
    </dsp:sp>
    <dsp:sp modelId="{416F5544-564D-43DC-9231-2E9F0323735C}">
      <dsp:nvSpPr>
        <dsp:cNvPr id="0" name=""/>
        <dsp:cNvSpPr/>
      </dsp:nvSpPr>
      <dsp:spPr>
        <a:xfrm>
          <a:off x="2211747"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Antalya</a:t>
          </a:r>
          <a:endParaRPr lang="tr-TR" sz="1700" kern="1200" dirty="0"/>
        </a:p>
        <a:p>
          <a:pPr marL="171450" lvl="1" indent="-171450" algn="l" defTabSz="755650">
            <a:lnSpc>
              <a:spcPct val="90000"/>
            </a:lnSpc>
            <a:spcBef>
              <a:spcPct val="0"/>
            </a:spcBef>
            <a:spcAft>
              <a:spcPct val="15000"/>
            </a:spcAft>
            <a:buChar char="••"/>
          </a:pPr>
          <a:r>
            <a:rPr lang="tr-TR" sz="1700" kern="1200" dirty="0" smtClean="0"/>
            <a:t>Isparta</a:t>
          </a:r>
          <a:endParaRPr lang="tr-TR" sz="1700" kern="1200" dirty="0"/>
        </a:p>
        <a:p>
          <a:pPr marL="171450" lvl="1" indent="-171450" algn="l" defTabSz="755650">
            <a:lnSpc>
              <a:spcPct val="90000"/>
            </a:lnSpc>
            <a:spcBef>
              <a:spcPct val="0"/>
            </a:spcBef>
            <a:spcAft>
              <a:spcPct val="15000"/>
            </a:spcAft>
            <a:buChar char="••"/>
          </a:pPr>
          <a:r>
            <a:rPr lang="tr-TR" sz="1700" kern="1200" dirty="0" smtClean="0"/>
            <a:t>Burdur</a:t>
          </a:r>
          <a:endParaRPr lang="tr-TR" sz="1700" kern="1200" dirty="0"/>
        </a:p>
        <a:p>
          <a:pPr marL="171450" lvl="1" indent="-171450" algn="l" defTabSz="755650">
            <a:lnSpc>
              <a:spcPct val="90000"/>
            </a:lnSpc>
            <a:spcBef>
              <a:spcPct val="0"/>
            </a:spcBef>
            <a:spcAft>
              <a:spcPct val="15000"/>
            </a:spcAft>
            <a:buChar char="••"/>
          </a:pPr>
          <a:r>
            <a:rPr lang="tr-TR" sz="1700" kern="1200" dirty="0" smtClean="0"/>
            <a:t>Adana</a:t>
          </a:r>
          <a:endParaRPr lang="tr-TR" sz="1700" kern="1200" dirty="0"/>
        </a:p>
        <a:p>
          <a:pPr marL="171450" lvl="1" indent="-171450" algn="l" defTabSz="755650">
            <a:lnSpc>
              <a:spcPct val="90000"/>
            </a:lnSpc>
            <a:spcBef>
              <a:spcPct val="0"/>
            </a:spcBef>
            <a:spcAft>
              <a:spcPct val="15000"/>
            </a:spcAft>
            <a:buChar char="••"/>
          </a:pPr>
          <a:r>
            <a:rPr lang="tr-TR" sz="1700" kern="1200" dirty="0" smtClean="0"/>
            <a:t>Mersin</a:t>
          </a:r>
          <a:endParaRPr lang="tr-TR" sz="1700" kern="1200" dirty="0"/>
        </a:p>
        <a:p>
          <a:pPr marL="171450" lvl="1" indent="-171450" algn="l" defTabSz="755650">
            <a:lnSpc>
              <a:spcPct val="90000"/>
            </a:lnSpc>
            <a:spcBef>
              <a:spcPct val="0"/>
            </a:spcBef>
            <a:spcAft>
              <a:spcPct val="15000"/>
            </a:spcAft>
            <a:buChar char="••"/>
          </a:pPr>
          <a:r>
            <a:rPr lang="tr-TR" sz="1700" kern="1200" dirty="0" smtClean="0"/>
            <a:t>Hatay</a:t>
          </a:r>
          <a:endParaRPr lang="tr-TR" sz="1700" kern="1200" dirty="0"/>
        </a:p>
        <a:p>
          <a:pPr marL="171450" lvl="1" indent="-171450" algn="l" defTabSz="755650">
            <a:lnSpc>
              <a:spcPct val="90000"/>
            </a:lnSpc>
            <a:spcBef>
              <a:spcPct val="0"/>
            </a:spcBef>
            <a:spcAft>
              <a:spcPct val="15000"/>
            </a:spcAft>
            <a:buChar char="••"/>
          </a:pPr>
          <a:r>
            <a:rPr lang="tr-TR" sz="1700" kern="1200" dirty="0" smtClean="0"/>
            <a:t>Kahramanmaraş</a:t>
          </a:r>
          <a:endParaRPr lang="tr-TR" sz="1700" kern="1200" dirty="0"/>
        </a:p>
        <a:p>
          <a:pPr marL="171450" lvl="1" indent="-171450" algn="l" defTabSz="755650">
            <a:lnSpc>
              <a:spcPct val="90000"/>
            </a:lnSpc>
            <a:spcBef>
              <a:spcPct val="0"/>
            </a:spcBef>
            <a:spcAft>
              <a:spcPct val="15000"/>
            </a:spcAft>
            <a:buChar char="••"/>
          </a:pPr>
          <a:r>
            <a:rPr lang="tr-TR" sz="1700" kern="1200" dirty="0" smtClean="0"/>
            <a:t>Osmaniye</a:t>
          </a:r>
          <a:endParaRPr lang="tr-TR" sz="1700" kern="1200" dirty="0"/>
        </a:p>
      </dsp:txBody>
      <dsp:txXfrm>
        <a:off x="2211747" y="1556962"/>
        <a:ext cx="1937303" cy="2971612"/>
      </dsp:txXfrm>
    </dsp:sp>
    <dsp:sp modelId="{D0C54FEC-1F49-4D80-BA99-EE3D2D42E009}">
      <dsp:nvSpPr>
        <dsp:cNvPr id="0" name=""/>
        <dsp:cNvSpPr/>
      </dsp:nvSpPr>
      <dsp:spPr>
        <a:xfrm>
          <a:off x="4420273"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tr-TR" sz="1700" kern="1200" dirty="0" smtClean="0"/>
            <a:t>Orta Anadolu</a:t>
          </a:r>
          <a:endParaRPr lang="tr-TR" sz="1700" kern="1200" dirty="0"/>
        </a:p>
      </dsp:txBody>
      <dsp:txXfrm>
        <a:off x="4420273" y="1067362"/>
        <a:ext cx="1937303" cy="489600"/>
      </dsp:txXfrm>
    </dsp:sp>
    <dsp:sp modelId="{7094DFB0-6ACF-475D-80EB-DA5A5121FD79}">
      <dsp:nvSpPr>
        <dsp:cNvPr id="0" name=""/>
        <dsp:cNvSpPr/>
      </dsp:nvSpPr>
      <dsp:spPr>
        <a:xfrm>
          <a:off x="4420273"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Kırıkkale</a:t>
          </a:r>
          <a:endParaRPr lang="tr-TR" sz="1700" kern="1200" dirty="0"/>
        </a:p>
        <a:p>
          <a:pPr marL="171450" lvl="1" indent="-171450" algn="l" defTabSz="755650">
            <a:lnSpc>
              <a:spcPct val="90000"/>
            </a:lnSpc>
            <a:spcBef>
              <a:spcPct val="0"/>
            </a:spcBef>
            <a:spcAft>
              <a:spcPct val="15000"/>
            </a:spcAft>
            <a:buChar char="••"/>
          </a:pPr>
          <a:r>
            <a:rPr lang="tr-TR" sz="1700" kern="1200" dirty="0" smtClean="0"/>
            <a:t>Aksaray</a:t>
          </a:r>
          <a:endParaRPr lang="tr-TR" sz="1700" kern="1200" dirty="0"/>
        </a:p>
        <a:p>
          <a:pPr marL="171450" lvl="1" indent="-171450" algn="l" defTabSz="755650">
            <a:lnSpc>
              <a:spcPct val="90000"/>
            </a:lnSpc>
            <a:spcBef>
              <a:spcPct val="0"/>
            </a:spcBef>
            <a:spcAft>
              <a:spcPct val="15000"/>
            </a:spcAft>
            <a:buChar char="••"/>
          </a:pPr>
          <a:r>
            <a:rPr lang="tr-TR" sz="1700" kern="1200" dirty="0" smtClean="0"/>
            <a:t>Niğde</a:t>
          </a:r>
          <a:endParaRPr lang="tr-TR" sz="1700" kern="1200" dirty="0"/>
        </a:p>
        <a:p>
          <a:pPr marL="171450" lvl="1" indent="-171450" algn="l" defTabSz="755650">
            <a:lnSpc>
              <a:spcPct val="90000"/>
            </a:lnSpc>
            <a:spcBef>
              <a:spcPct val="0"/>
            </a:spcBef>
            <a:spcAft>
              <a:spcPct val="15000"/>
            </a:spcAft>
            <a:buChar char="••"/>
          </a:pPr>
          <a:r>
            <a:rPr lang="tr-TR" sz="1700" kern="1200" dirty="0" smtClean="0"/>
            <a:t>Nevşehir</a:t>
          </a:r>
          <a:endParaRPr lang="tr-TR" sz="1700" kern="1200" dirty="0"/>
        </a:p>
        <a:p>
          <a:pPr marL="171450" lvl="1" indent="-171450" algn="l" defTabSz="755650">
            <a:lnSpc>
              <a:spcPct val="90000"/>
            </a:lnSpc>
            <a:spcBef>
              <a:spcPct val="0"/>
            </a:spcBef>
            <a:spcAft>
              <a:spcPct val="15000"/>
            </a:spcAft>
            <a:buChar char="••"/>
          </a:pPr>
          <a:r>
            <a:rPr lang="tr-TR" sz="1700" kern="1200" dirty="0" smtClean="0"/>
            <a:t>Kırşehir</a:t>
          </a:r>
          <a:endParaRPr lang="tr-TR" sz="1700" kern="1200" dirty="0"/>
        </a:p>
        <a:p>
          <a:pPr marL="171450" lvl="1" indent="-171450" algn="l" defTabSz="755650">
            <a:lnSpc>
              <a:spcPct val="90000"/>
            </a:lnSpc>
            <a:spcBef>
              <a:spcPct val="0"/>
            </a:spcBef>
            <a:spcAft>
              <a:spcPct val="15000"/>
            </a:spcAft>
            <a:buChar char="••"/>
          </a:pPr>
          <a:r>
            <a:rPr lang="tr-TR" sz="1700" kern="1200" dirty="0" smtClean="0"/>
            <a:t>Kayseri</a:t>
          </a:r>
          <a:endParaRPr lang="tr-TR" sz="1700" kern="1200" dirty="0"/>
        </a:p>
        <a:p>
          <a:pPr marL="171450" lvl="1" indent="-171450" algn="l" defTabSz="755650">
            <a:lnSpc>
              <a:spcPct val="90000"/>
            </a:lnSpc>
            <a:spcBef>
              <a:spcPct val="0"/>
            </a:spcBef>
            <a:spcAft>
              <a:spcPct val="15000"/>
            </a:spcAft>
            <a:buChar char="••"/>
          </a:pPr>
          <a:r>
            <a:rPr lang="tr-TR" sz="1700" kern="1200" dirty="0" smtClean="0"/>
            <a:t>Sivas</a:t>
          </a:r>
          <a:endParaRPr lang="tr-TR" sz="1700" kern="1200" dirty="0"/>
        </a:p>
        <a:p>
          <a:pPr marL="171450" lvl="1" indent="-171450" algn="l" defTabSz="755650">
            <a:lnSpc>
              <a:spcPct val="90000"/>
            </a:lnSpc>
            <a:spcBef>
              <a:spcPct val="0"/>
            </a:spcBef>
            <a:spcAft>
              <a:spcPct val="15000"/>
            </a:spcAft>
            <a:buChar char="••"/>
          </a:pPr>
          <a:r>
            <a:rPr lang="tr-TR" sz="1700" kern="1200" dirty="0" smtClean="0"/>
            <a:t>Yozgat</a:t>
          </a:r>
          <a:endParaRPr lang="tr-TR" sz="1700" kern="1200" dirty="0"/>
        </a:p>
      </dsp:txBody>
      <dsp:txXfrm>
        <a:off x="4420273" y="1556962"/>
        <a:ext cx="1937303" cy="2971612"/>
      </dsp:txXfrm>
    </dsp:sp>
    <dsp:sp modelId="{CB8A192F-3B72-4268-9B1C-CF6AAC01170F}">
      <dsp:nvSpPr>
        <dsp:cNvPr id="0" name=""/>
        <dsp:cNvSpPr/>
      </dsp:nvSpPr>
      <dsp:spPr>
        <a:xfrm>
          <a:off x="6628799"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tr-TR" sz="1700" kern="1200" dirty="0" smtClean="0"/>
            <a:t>Batı Karadeniz</a:t>
          </a:r>
          <a:endParaRPr lang="tr-TR" sz="1700" kern="1200" dirty="0"/>
        </a:p>
      </dsp:txBody>
      <dsp:txXfrm>
        <a:off x="6628799" y="1067362"/>
        <a:ext cx="1937303" cy="489600"/>
      </dsp:txXfrm>
    </dsp:sp>
    <dsp:sp modelId="{3CF3FA26-CB99-489B-9BDF-E4C35679E46F}">
      <dsp:nvSpPr>
        <dsp:cNvPr id="0" name=""/>
        <dsp:cNvSpPr/>
      </dsp:nvSpPr>
      <dsp:spPr>
        <a:xfrm>
          <a:off x="6632021" y="1704799"/>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Zonguldak</a:t>
          </a:r>
          <a:endParaRPr lang="tr-TR" sz="1700" kern="1200" dirty="0"/>
        </a:p>
        <a:p>
          <a:pPr marL="171450" lvl="1" indent="-171450" algn="l" defTabSz="755650">
            <a:lnSpc>
              <a:spcPct val="90000"/>
            </a:lnSpc>
            <a:spcBef>
              <a:spcPct val="0"/>
            </a:spcBef>
            <a:spcAft>
              <a:spcPct val="15000"/>
            </a:spcAft>
            <a:buChar char="••"/>
          </a:pPr>
          <a:r>
            <a:rPr lang="tr-TR" sz="1700" kern="1200" dirty="0" smtClean="0"/>
            <a:t>Karabük</a:t>
          </a:r>
          <a:endParaRPr lang="tr-TR" sz="1700" kern="1200" dirty="0"/>
        </a:p>
        <a:p>
          <a:pPr marL="171450" lvl="1" indent="-171450" algn="l" defTabSz="755650">
            <a:lnSpc>
              <a:spcPct val="90000"/>
            </a:lnSpc>
            <a:spcBef>
              <a:spcPct val="0"/>
            </a:spcBef>
            <a:spcAft>
              <a:spcPct val="15000"/>
            </a:spcAft>
            <a:buChar char="••"/>
          </a:pPr>
          <a:r>
            <a:rPr lang="tr-TR" sz="1700" kern="1200" dirty="0" smtClean="0"/>
            <a:t>Bartın</a:t>
          </a:r>
          <a:endParaRPr lang="tr-TR" sz="1700" kern="1200" dirty="0"/>
        </a:p>
        <a:p>
          <a:pPr marL="171450" lvl="1" indent="-171450" algn="l" defTabSz="755650">
            <a:lnSpc>
              <a:spcPct val="90000"/>
            </a:lnSpc>
            <a:spcBef>
              <a:spcPct val="0"/>
            </a:spcBef>
            <a:spcAft>
              <a:spcPct val="15000"/>
            </a:spcAft>
            <a:buChar char="••"/>
          </a:pPr>
          <a:r>
            <a:rPr lang="tr-TR" sz="1700" kern="1200" dirty="0" smtClean="0"/>
            <a:t>Kastamonu</a:t>
          </a:r>
          <a:endParaRPr lang="tr-TR" sz="1700" kern="1200" dirty="0"/>
        </a:p>
        <a:p>
          <a:pPr marL="171450" lvl="1" indent="-171450" algn="l" defTabSz="755650">
            <a:lnSpc>
              <a:spcPct val="90000"/>
            </a:lnSpc>
            <a:spcBef>
              <a:spcPct val="0"/>
            </a:spcBef>
            <a:spcAft>
              <a:spcPct val="15000"/>
            </a:spcAft>
            <a:buChar char="••"/>
          </a:pPr>
          <a:r>
            <a:rPr lang="tr-TR" sz="1700" kern="1200" dirty="0" smtClean="0"/>
            <a:t>Çankırı</a:t>
          </a:r>
          <a:endParaRPr lang="tr-TR" sz="1700" kern="1200" dirty="0"/>
        </a:p>
        <a:p>
          <a:pPr marL="171450" lvl="1" indent="-171450" algn="l" defTabSz="755650">
            <a:lnSpc>
              <a:spcPct val="90000"/>
            </a:lnSpc>
            <a:spcBef>
              <a:spcPct val="0"/>
            </a:spcBef>
            <a:spcAft>
              <a:spcPct val="15000"/>
            </a:spcAft>
            <a:buChar char="••"/>
          </a:pPr>
          <a:r>
            <a:rPr lang="tr-TR" sz="1700" kern="1200" dirty="0" smtClean="0"/>
            <a:t>Sinop</a:t>
          </a:r>
          <a:endParaRPr lang="tr-TR" sz="1700" kern="1200" dirty="0"/>
        </a:p>
        <a:p>
          <a:pPr marL="171450" lvl="1" indent="-171450" algn="l" defTabSz="755650">
            <a:lnSpc>
              <a:spcPct val="90000"/>
            </a:lnSpc>
            <a:spcBef>
              <a:spcPct val="0"/>
            </a:spcBef>
            <a:spcAft>
              <a:spcPct val="15000"/>
            </a:spcAft>
            <a:buChar char="••"/>
          </a:pPr>
          <a:r>
            <a:rPr lang="tr-TR" sz="1700" kern="1200" dirty="0" smtClean="0"/>
            <a:t>Samsun</a:t>
          </a:r>
          <a:endParaRPr lang="tr-TR" sz="1700" kern="1200" dirty="0"/>
        </a:p>
        <a:p>
          <a:pPr marL="171450" lvl="1" indent="-171450" algn="l" defTabSz="755650">
            <a:lnSpc>
              <a:spcPct val="90000"/>
            </a:lnSpc>
            <a:spcBef>
              <a:spcPct val="0"/>
            </a:spcBef>
            <a:spcAft>
              <a:spcPct val="15000"/>
            </a:spcAft>
            <a:buChar char="••"/>
          </a:pPr>
          <a:r>
            <a:rPr lang="tr-TR" sz="1700" kern="1200" dirty="0" smtClean="0"/>
            <a:t>Tokat</a:t>
          </a:r>
          <a:endParaRPr lang="tr-TR" sz="1700" kern="1200" dirty="0"/>
        </a:p>
        <a:p>
          <a:pPr marL="171450" lvl="1" indent="-171450" algn="l" defTabSz="755650">
            <a:lnSpc>
              <a:spcPct val="90000"/>
            </a:lnSpc>
            <a:spcBef>
              <a:spcPct val="0"/>
            </a:spcBef>
            <a:spcAft>
              <a:spcPct val="15000"/>
            </a:spcAft>
            <a:buChar char="••"/>
          </a:pPr>
          <a:r>
            <a:rPr lang="tr-TR" sz="1700" kern="1200" dirty="0" smtClean="0"/>
            <a:t>Çorum</a:t>
          </a:r>
          <a:endParaRPr lang="tr-TR" sz="1700" kern="1200" dirty="0"/>
        </a:p>
        <a:p>
          <a:pPr marL="171450" lvl="1" indent="-171450" algn="l" defTabSz="755650">
            <a:lnSpc>
              <a:spcPct val="90000"/>
            </a:lnSpc>
            <a:spcBef>
              <a:spcPct val="0"/>
            </a:spcBef>
            <a:spcAft>
              <a:spcPct val="15000"/>
            </a:spcAft>
            <a:buChar char="••"/>
          </a:pPr>
          <a:r>
            <a:rPr lang="tr-TR" sz="1700" kern="1200" dirty="0" smtClean="0"/>
            <a:t>Amasya</a:t>
          </a:r>
          <a:endParaRPr lang="tr-TR" sz="1700" kern="1200" dirty="0"/>
        </a:p>
      </dsp:txBody>
      <dsp:txXfrm>
        <a:off x="6632021" y="1704799"/>
        <a:ext cx="1937303" cy="29716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9EDBE-C08A-4E5F-B9CE-99AC2F4BCA90}">
      <dsp:nvSpPr>
        <dsp:cNvPr id="0" name=""/>
        <dsp:cNvSpPr/>
      </dsp:nvSpPr>
      <dsp:spPr>
        <a:xfrm>
          <a:off x="3221"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tr-TR" sz="2100" kern="1200" dirty="0" smtClean="0"/>
            <a:t>Doğu Karadeniz</a:t>
          </a:r>
          <a:endParaRPr lang="tr-TR" sz="2100" kern="1200" dirty="0"/>
        </a:p>
      </dsp:txBody>
      <dsp:txXfrm>
        <a:off x="3221" y="827740"/>
        <a:ext cx="1937303" cy="753656"/>
      </dsp:txXfrm>
    </dsp:sp>
    <dsp:sp modelId="{CC26CEE1-DC74-459C-8C9B-C46852B1EA1B}">
      <dsp:nvSpPr>
        <dsp:cNvPr id="0" name=""/>
        <dsp:cNvSpPr/>
      </dsp:nvSpPr>
      <dsp:spPr>
        <a:xfrm>
          <a:off x="3221"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Trabzon</a:t>
          </a:r>
          <a:endParaRPr lang="tr-TR" sz="2100" kern="1200" dirty="0"/>
        </a:p>
        <a:p>
          <a:pPr marL="228600" lvl="1" indent="-228600" algn="l" defTabSz="933450">
            <a:lnSpc>
              <a:spcPct val="90000"/>
            </a:lnSpc>
            <a:spcBef>
              <a:spcPct val="0"/>
            </a:spcBef>
            <a:spcAft>
              <a:spcPct val="15000"/>
            </a:spcAft>
            <a:buChar char="••"/>
          </a:pPr>
          <a:r>
            <a:rPr lang="tr-TR" sz="2100" kern="1200" dirty="0" smtClean="0"/>
            <a:t>Ordu</a:t>
          </a:r>
          <a:endParaRPr lang="tr-TR" sz="2100" kern="1200" dirty="0"/>
        </a:p>
        <a:p>
          <a:pPr marL="228600" lvl="1" indent="-228600" algn="l" defTabSz="933450">
            <a:lnSpc>
              <a:spcPct val="90000"/>
            </a:lnSpc>
            <a:spcBef>
              <a:spcPct val="0"/>
            </a:spcBef>
            <a:spcAft>
              <a:spcPct val="15000"/>
            </a:spcAft>
            <a:buChar char="••"/>
          </a:pPr>
          <a:r>
            <a:rPr lang="tr-TR" sz="2100" kern="1200" dirty="0" smtClean="0"/>
            <a:t>Giresun</a:t>
          </a:r>
          <a:endParaRPr lang="tr-TR" sz="2100" kern="1200" dirty="0"/>
        </a:p>
        <a:p>
          <a:pPr marL="228600" lvl="1" indent="-228600" algn="l" defTabSz="933450">
            <a:lnSpc>
              <a:spcPct val="90000"/>
            </a:lnSpc>
            <a:spcBef>
              <a:spcPct val="0"/>
            </a:spcBef>
            <a:spcAft>
              <a:spcPct val="15000"/>
            </a:spcAft>
            <a:buChar char="••"/>
          </a:pPr>
          <a:r>
            <a:rPr lang="tr-TR" sz="2100" kern="1200" dirty="0" smtClean="0"/>
            <a:t>Rize</a:t>
          </a:r>
          <a:endParaRPr lang="tr-TR" sz="2100" kern="1200" dirty="0"/>
        </a:p>
        <a:p>
          <a:pPr marL="228600" lvl="1" indent="-228600" algn="l" defTabSz="933450">
            <a:lnSpc>
              <a:spcPct val="90000"/>
            </a:lnSpc>
            <a:spcBef>
              <a:spcPct val="0"/>
            </a:spcBef>
            <a:spcAft>
              <a:spcPct val="15000"/>
            </a:spcAft>
            <a:buChar char="••"/>
          </a:pPr>
          <a:r>
            <a:rPr lang="tr-TR" sz="2100" kern="1200" dirty="0" smtClean="0"/>
            <a:t>Artvin</a:t>
          </a:r>
          <a:endParaRPr lang="tr-TR" sz="2100" kern="1200" dirty="0"/>
        </a:p>
        <a:p>
          <a:pPr marL="228600" lvl="1" indent="-228600" algn="l" defTabSz="933450">
            <a:lnSpc>
              <a:spcPct val="90000"/>
            </a:lnSpc>
            <a:spcBef>
              <a:spcPct val="0"/>
            </a:spcBef>
            <a:spcAft>
              <a:spcPct val="15000"/>
            </a:spcAft>
            <a:buChar char="••"/>
          </a:pPr>
          <a:r>
            <a:rPr lang="tr-TR" sz="2100" kern="1200" dirty="0" smtClean="0"/>
            <a:t>Gümüşhane</a:t>
          </a:r>
          <a:endParaRPr lang="tr-TR" sz="2100" kern="1200" dirty="0"/>
        </a:p>
      </dsp:txBody>
      <dsp:txXfrm>
        <a:off x="3221" y="1581396"/>
        <a:ext cx="1937303" cy="3186800"/>
      </dsp:txXfrm>
    </dsp:sp>
    <dsp:sp modelId="{9E4D24F7-EFC7-4E46-B2FF-A3AC5FF5ED73}">
      <dsp:nvSpPr>
        <dsp:cNvPr id="0" name=""/>
        <dsp:cNvSpPr/>
      </dsp:nvSpPr>
      <dsp:spPr>
        <a:xfrm>
          <a:off x="2211747"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tr-TR" sz="2100" kern="1200" dirty="0" smtClean="0"/>
            <a:t>Kuzeydoğu Anadolu</a:t>
          </a:r>
          <a:endParaRPr lang="tr-TR" sz="2100" kern="1200" dirty="0"/>
        </a:p>
      </dsp:txBody>
      <dsp:txXfrm>
        <a:off x="2211747" y="827740"/>
        <a:ext cx="1937303" cy="753656"/>
      </dsp:txXfrm>
    </dsp:sp>
    <dsp:sp modelId="{F69D82AD-CBB0-402F-B614-5384937916A2}">
      <dsp:nvSpPr>
        <dsp:cNvPr id="0" name=""/>
        <dsp:cNvSpPr/>
      </dsp:nvSpPr>
      <dsp:spPr>
        <a:xfrm>
          <a:off x="2211747"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Erzurum</a:t>
          </a:r>
          <a:endParaRPr lang="tr-TR" sz="2100" kern="1200" dirty="0"/>
        </a:p>
        <a:p>
          <a:pPr marL="228600" lvl="1" indent="-228600" algn="l" defTabSz="933450">
            <a:lnSpc>
              <a:spcPct val="90000"/>
            </a:lnSpc>
            <a:spcBef>
              <a:spcPct val="0"/>
            </a:spcBef>
            <a:spcAft>
              <a:spcPct val="15000"/>
            </a:spcAft>
            <a:buChar char="••"/>
          </a:pPr>
          <a:r>
            <a:rPr lang="tr-TR" sz="2100" kern="1200" dirty="0" smtClean="0"/>
            <a:t>Erzincan</a:t>
          </a:r>
          <a:endParaRPr lang="tr-TR" sz="2100" kern="1200" dirty="0"/>
        </a:p>
        <a:p>
          <a:pPr marL="228600" lvl="1" indent="-228600" algn="l" defTabSz="933450">
            <a:lnSpc>
              <a:spcPct val="90000"/>
            </a:lnSpc>
            <a:spcBef>
              <a:spcPct val="0"/>
            </a:spcBef>
            <a:spcAft>
              <a:spcPct val="15000"/>
            </a:spcAft>
            <a:buChar char="••"/>
          </a:pPr>
          <a:r>
            <a:rPr lang="tr-TR" sz="2100" kern="1200" dirty="0" smtClean="0"/>
            <a:t>Bayburt</a:t>
          </a:r>
          <a:endParaRPr lang="tr-TR" sz="2100" kern="1200" dirty="0"/>
        </a:p>
        <a:p>
          <a:pPr marL="228600" lvl="1" indent="-228600" algn="l" defTabSz="933450">
            <a:lnSpc>
              <a:spcPct val="90000"/>
            </a:lnSpc>
            <a:spcBef>
              <a:spcPct val="0"/>
            </a:spcBef>
            <a:spcAft>
              <a:spcPct val="15000"/>
            </a:spcAft>
            <a:buChar char="••"/>
          </a:pPr>
          <a:r>
            <a:rPr lang="tr-TR" sz="2100" kern="1200" dirty="0" smtClean="0"/>
            <a:t>Ağrı</a:t>
          </a:r>
          <a:endParaRPr lang="tr-TR" sz="2100" kern="1200" dirty="0"/>
        </a:p>
        <a:p>
          <a:pPr marL="228600" lvl="1" indent="-228600" algn="l" defTabSz="933450">
            <a:lnSpc>
              <a:spcPct val="90000"/>
            </a:lnSpc>
            <a:spcBef>
              <a:spcPct val="0"/>
            </a:spcBef>
            <a:spcAft>
              <a:spcPct val="15000"/>
            </a:spcAft>
            <a:buChar char="••"/>
          </a:pPr>
          <a:r>
            <a:rPr lang="tr-TR" sz="2100" kern="1200" dirty="0" smtClean="0"/>
            <a:t>Kars</a:t>
          </a:r>
          <a:endParaRPr lang="tr-TR" sz="2100" kern="1200" dirty="0"/>
        </a:p>
        <a:p>
          <a:pPr marL="228600" lvl="1" indent="-228600" algn="l" defTabSz="933450">
            <a:lnSpc>
              <a:spcPct val="90000"/>
            </a:lnSpc>
            <a:spcBef>
              <a:spcPct val="0"/>
            </a:spcBef>
            <a:spcAft>
              <a:spcPct val="15000"/>
            </a:spcAft>
            <a:buChar char="••"/>
          </a:pPr>
          <a:r>
            <a:rPr lang="tr-TR" sz="2100" kern="1200" dirty="0" smtClean="0"/>
            <a:t>Iğdır</a:t>
          </a:r>
          <a:endParaRPr lang="tr-TR" sz="2100" kern="1200" dirty="0"/>
        </a:p>
        <a:p>
          <a:pPr marL="228600" lvl="1" indent="-228600" algn="l" defTabSz="933450">
            <a:lnSpc>
              <a:spcPct val="90000"/>
            </a:lnSpc>
            <a:spcBef>
              <a:spcPct val="0"/>
            </a:spcBef>
            <a:spcAft>
              <a:spcPct val="15000"/>
            </a:spcAft>
            <a:buChar char="••"/>
          </a:pPr>
          <a:r>
            <a:rPr lang="tr-TR" sz="2100" kern="1200" dirty="0" smtClean="0"/>
            <a:t>Ardahan</a:t>
          </a:r>
          <a:endParaRPr lang="tr-TR" sz="2100" kern="1200" dirty="0"/>
        </a:p>
      </dsp:txBody>
      <dsp:txXfrm>
        <a:off x="2211747" y="1581396"/>
        <a:ext cx="1937303" cy="3186800"/>
      </dsp:txXfrm>
    </dsp:sp>
    <dsp:sp modelId="{68160492-94AD-4900-B133-BCEDA59EE845}">
      <dsp:nvSpPr>
        <dsp:cNvPr id="0" name=""/>
        <dsp:cNvSpPr/>
      </dsp:nvSpPr>
      <dsp:spPr>
        <a:xfrm>
          <a:off x="4420273"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tr-TR" sz="2100" kern="1200" dirty="0" smtClean="0"/>
            <a:t>Ortadoğu Anadolu</a:t>
          </a:r>
          <a:endParaRPr lang="tr-TR" sz="2100" kern="1200" dirty="0"/>
        </a:p>
      </dsp:txBody>
      <dsp:txXfrm>
        <a:off x="4420273" y="827740"/>
        <a:ext cx="1937303" cy="753656"/>
      </dsp:txXfrm>
    </dsp:sp>
    <dsp:sp modelId="{5D927BC2-3F3D-4772-8529-8A7CA9C69F8B}">
      <dsp:nvSpPr>
        <dsp:cNvPr id="0" name=""/>
        <dsp:cNvSpPr/>
      </dsp:nvSpPr>
      <dsp:spPr>
        <a:xfrm>
          <a:off x="4420273"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Malatya</a:t>
          </a:r>
          <a:endParaRPr lang="tr-TR" sz="2100" kern="1200" dirty="0"/>
        </a:p>
        <a:p>
          <a:pPr marL="228600" lvl="1" indent="-228600" algn="l" defTabSz="933450">
            <a:lnSpc>
              <a:spcPct val="90000"/>
            </a:lnSpc>
            <a:spcBef>
              <a:spcPct val="0"/>
            </a:spcBef>
            <a:spcAft>
              <a:spcPct val="15000"/>
            </a:spcAft>
            <a:buChar char="••"/>
          </a:pPr>
          <a:r>
            <a:rPr lang="tr-TR" sz="2100" kern="1200" dirty="0" smtClean="0"/>
            <a:t>Elazığ</a:t>
          </a:r>
          <a:endParaRPr lang="tr-TR" sz="2100" kern="1200" dirty="0"/>
        </a:p>
        <a:p>
          <a:pPr marL="228600" lvl="1" indent="-228600" algn="l" defTabSz="933450">
            <a:lnSpc>
              <a:spcPct val="90000"/>
            </a:lnSpc>
            <a:spcBef>
              <a:spcPct val="0"/>
            </a:spcBef>
            <a:spcAft>
              <a:spcPct val="15000"/>
            </a:spcAft>
            <a:buChar char="••"/>
          </a:pPr>
          <a:r>
            <a:rPr lang="tr-TR" sz="2100" kern="1200" dirty="0" smtClean="0"/>
            <a:t>Bingöl</a:t>
          </a:r>
          <a:endParaRPr lang="tr-TR" sz="2100" kern="1200" dirty="0"/>
        </a:p>
        <a:p>
          <a:pPr marL="228600" lvl="1" indent="-228600" algn="l" defTabSz="933450">
            <a:lnSpc>
              <a:spcPct val="90000"/>
            </a:lnSpc>
            <a:spcBef>
              <a:spcPct val="0"/>
            </a:spcBef>
            <a:spcAft>
              <a:spcPct val="15000"/>
            </a:spcAft>
            <a:buChar char="••"/>
          </a:pPr>
          <a:r>
            <a:rPr lang="tr-TR" sz="2100" kern="1200" dirty="0" smtClean="0"/>
            <a:t>Tunceli</a:t>
          </a:r>
          <a:endParaRPr lang="tr-TR" sz="2100" kern="1200" dirty="0"/>
        </a:p>
        <a:p>
          <a:pPr marL="228600" lvl="1" indent="-228600" algn="l" defTabSz="933450">
            <a:lnSpc>
              <a:spcPct val="90000"/>
            </a:lnSpc>
            <a:spcBef>
              <a:spcPct val="0"/>
            </a:spcBef>
            <a:spcAft>
              <a:spcPct val="15000"/>
            </a:spcAft>
            <a:buChar char="••"/>
          </a:pPr>
          <a:r>
            <a:rPr lang="tr-TR" sz="2100" kern="1200" dirty="0" smtClean="0"/>
            <a:t>Van</a:t>
          </a:r>
          <a:endParaRPr lang="tr-TR" sz="2100" kern="1200" dirty="0"/>
        </a:p>
        <a:p>
          <a:pPr marL="228600" lvl="1" indent="-228600" algn="l" defTabSz="933450">
            <a:lnSpc>
              <a:spcPct val="90000"/>
            </a:lnSpc>
            <a:spcBef>
              <a:spcPct val="0"/>
            </a:spcBef>
            <a:spcAft>
              <a:spcPct val="15000"/>
            </a:spcAft>
            <a:buChar char="••"/>
          </a:pPr>
          <a:r>
            <a:rPr lang="tr-TR" sz="2100" kern="1200" dirty="0" smtClean="0"/>
            <a:t>Muş</a:t>
          </a:r>
          <a:endParaRPr lang="tr-TR" sz="2100" kern="1200" dirty="0"/>
        </a:p>
        <a:p>
          <a:pPr marL="228600" lvl="1" indent="-228600" algn="l" defTabSz="933450">
            <a:lnSpc>
              <a:spcPct val="90000"/>
            </a:lnSpc>
            <a:spcBef>
              <a:spcPct val="0"/>
            </a:spcBef>
            <a:spcAft>
              <a:spcPct val="15000"/>
            </a:spcAft>
            <a:buChar char="••"/>
          </a:pPr>
          <a:r>
            <a:rPr lang="tr-TR" sz="2100" kern="1200" dirty="0" smtClean="0"/>
            <a:t>Bitlis</a:t>
          </a:r>
          <a:endParaRPr lang="tr-TR" sz="2100" kern="1200" dirty="0"/>
        </a:p>
        <a:p>
          <a:pPr marL="228600" lvl="1" indent="-228600" algn="l" defTabSz="933450">
            <a:lnSpc>
              <a:spcPct val="90000"/>
            </a:lnSpc>
            <a:spcBef>
              <a:spcPct val="0"/>
            </a:spcBef>
            <a:spcAft>
              <a:spcPct val="15000"/>
            </a:spcAft>
            <a:buChar char="••"/>
          </a:pPr>
          <a:r>
            <a:rPr lang="tr-TR" sz="2100" kern="1200" dirty="0" smtClean="0"/>
            <a:t>Hakkari</a:t>
          </a:r>
          <a:endParaRPr lang="tr-TR" sz="2100" kern="1200" dirty="0"/>
        </a:p>
      </dsp:txBody>
      <dsp:txXfrm>
        <a:off x="4420273" y="1581396"/>
        <a:ext cx="1937303" cy="3186800"/>
      </dsp:txXfrm>
    </dsp:sp>
    <dsp:sp modelId="{9E7533E9-9D65-4B0D-A2AC-27AF0927A95A}">
      <dsp:nvSpPr>
        <dsp:cNvPr id="0" name=""/>
        <dsp:cNvSpPr/>
      </dsp:nvSpPr>
      <dsp:spPr>
        <a:xfrm>
          <a:off x="6628799"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tr-TR" sz="2100" kern="1200" dirty="0" smtClean="0"/>
            <a:t>Güneydoğu Anadolu</a:t>
          </a:r>
          <a:endParaRPr lang="tr-TR" sz="2100" kern="1200" dirty="0"/>
        </a:p>
      </dsp:txBody>
      <dsp:txXfrm>
        <a:off x="6628799" y="827740"/>
        <a:ext cx="1937303" cy="753656"/>
      </dsp:txXfrm>
    </dsp:sp>
    <dsp:sp modelId="{D791E791-718E-48DC-B6DC-8984F1A4A013}">
      <dsp:nvSpPr>
        <dsp:cNvPr id="0" name=""/>
        <dsp:cNvSpPr/>
      </dsp:nvSpPr>
      <dsp:spPr>
        <a:xfrm>
          <a:off x="6632021" y="1528240"/>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Gaziantep</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Adıyaman</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Kilis</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Şanlıurfa</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Diyarbakır</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Mardin</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Batman</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Şırnak</a:t>
          </a:r>
          <a:endParaRPr lang="tr-TR" sz="21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2100" kern="1200" dirty="0" smtClean="0"/>
            <a:t>Siirt</a:t>
          </a:r>
        </a:p>
      </dsp:txBody>
      <dsp:txXfrm>
        <a:off x="6632021" y="1528240"/>
        <a:ext cx="1937303" cy="31868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36B57FD-D965-4C54-8F99-7C008C279336}" type="datetimeFigureOut">
              <a:rPr lang="tr-TR"/>
              <a:pPr>
                <a:defRPr/>
              </a:pPr>
              <a:t>6.1.2017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83E0037-12F2-4162-AD7E-9586CDFBD353}" type="slidenum">
              <a:rPr lang="tr-TR" altLang="tr-TR"/>
              <a:pPr>
                <a:defRPr/>
              </a:pPr>
              <a:t>‹#›</a:t>
            </a:fld>
            <a:endParaRPr lang="tr-TR" altLang="tr-TR"/>
          </a:p>
        </p:txBody>
      </p:sp>
    </p:spTree>
    <p:extLst>
      <p:ext uri="{BB962C8B-B14F-4D97-AF65-F5344CB8AC3E}">
        <p14:creationId xmlns:p14="http://schemas.microsoft.com/office/powerpoint/2010/main" val="1582705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358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lvl1pPr>
          </a:lstStyle>
          <a:p>
            <a:pPr>
              <a:defRPr/>
            </a:pPr>
            <a:fld id="{62C8CAFA-A535-48ED-B84A-DFA0194B5846}" type="slidenum">
              <a:rPr lang="tr-TR" altLang="tr-TR"/>
              <a:pPr>
                <a:defRPr/>
              </a:pPr>
              <a:t>‹#›</a:t>
            </a:fld>
            <a:endParaRPr lang="tr-TR" alt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D0FE105A-4004-4DE4-BE5F-685DF3E6BA67}" type="datetime1">
              <a:rPr lang="tr-TR"/>
              <a:pPr>
                <a:defRPr/>
              </a:pPr>
              <a:t>6.1.2017</a:t>
            </a:fld>
            <a:endParaRPr lang="tr-TR"/>
          </a:p>
        </p:txBody>
      </p:sp>
    </p:spTree>
    <p:extLst>
      <p:ext uri="{BB962C8B-B14F-4D97-AF65-F5344CB8AC3E}">
        <p14:creationId xmlns:p14="http://schemas.microsoft.com/office/powerpoint/2010/main" val="119442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12732C8D-2645-43AE-AF78-AAA99728577E}" type="datetime1">
              <a:rPr lang="tr-TR"/>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40F093F6-5719-42A1-9F93-0DCD34DCB996}" type="slidenum">
              <a:rPr lang="tr-TR" altLang="tr-TR"/>
              <a:pPr>
                <a:defRPr/>
              </a:pPr>
              <a:t>‹#›</a:t>
            </a:fld>
            <a:endParaRPr lang="tr-TR" altLang="tr-TR"/>
          </a:p>
        </p:txBody>
      </p:sp>
    </p:spTree>
    <p:extLst>
      <p:ext uri="{BB962C8B-B14F-4D97-AF65-F5344CB8AC3E}">
        <p14:creationId xmlns:p14="http://schemas.microsoft.com/office/powerpoint/2010/main" val="86025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E2499C3-CC88-4122-8279-B59D00B4E96F}" type="datetime1">
              <a:rPr lang="tr-TR"/>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01728BF9-9EA4-4A1D-A68A-6D4131325F50}" type="slidenum">
              <a:rPr lang="tr-TR" altLang="tr-TR"/>
              <a:pPr>
                <a:defRPr/>
              </a:pPr>
              <a:t>‹#›</a:t>
            </a:fld>
            <a:endParaRPr lang="tr-TR" altLang="tr-TR"/>
          </a:p>
        </p:txBody>
      </p:sp>
    </p:spTree>
    <p:extLst>
      <p:ext uri="{BB962C8B-B14F-4D97-AF65-F5344CB8AC3E}">
        <p14:creationId xmlns:p14="http://schemas.microsoft.com/office/powerpoint/2010/main" val="782548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DDA9B6A-A0D4-4F6F-9CAC-181040660312}" type="datetime1">
              <a:rPr lang="tr-TR"/>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A7AE5CDB-6A72-466E-A2C5-9FD0DF01F593}" type="slidenum">
              <a:rPr lang="tr-TR" altLang="tr-TR"/>
              <a:pPr>
                <a:defRPr/>
              </a:pPr>
              <a:t>‹#›</a:t>
            </a:fld>
            <a:endParaRPr lang="tr-TR" altLang="tr-TR"/>
          </a:p>
        </p:txBody>
      </p:sp>
    </p:spTree>
    <p:extLst>
      <p:ext uri="{BB962C8B-B14F-4D97-AF65-F5344CB8AC3E}">
        <p14:creationId xmlns:p14="http://schemas.microsoft.com/office/powerpoint/2010/main" val="3752937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FA933E63-0010-4349-92AB-2ED8854666D1}" type="datetime1">
              <a:rPr lang="tr-TR"/>
              <a:pPr>
                <a:defRPr/>
              </a:pPr>
              <a:t>6.1.2017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5670012D-9A31-48E9-9F7E-7B7608AD9809}" type="slidenum">
              <a:rPr lang="tr-TR" altLang="tr-TR"/>
              <a:pPr>
                <a:defRPr/>
              </a:pPr>
              <a:t>‹#›</a:t>
            </a:fld>
            <a:endParaRPr lang="tr-TR" altLang="tr-TR"/>
          </a:p>
        </p:txBody>
      </p:sp>
    </p:spTree>
    <p:extLst>
      <p:ext uri="{BB962C8B-B14F-4D97-AF65-F5344CB8AC3E}">
        <p14:creationId xmlns:p14="http://schemas.microsoft.com/office/powerpoint/2010/main" val="263564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6FBB6067-CFA6-4813-9D49-20F40338EC46}" type="datetime1">
              <a:rPr lang="tr-TR"/>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48C84266-6CBD-43F6-BA98-A3B0E9EC7315}" type="slidenum">
              <a:rPr lang="tr-TR" altLang="tr-TR"/>
              <a:pPr>
                <a:defRPr/>
              </a:pPr>
              <a:t>‹#›</a:t>
            </a:fld>
            <a:endParaRPr lang="tr-TR" altLang="tr-TR"/>
          </a:p>
        </p:txBody>
      </p:sp>
    </p:spTree>
    <p:extLst>
      <p:ext uri="{BB962C8B-B14F-4D97-AF65-F5344CB8AC3E}">
        <p14:creationId xmlns:p14="http://schemas.microsoft.com/office/powerpoint/2010/main" val="742861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9381ACC4-DC69-44F8-A7D1-E116E965F8E8}" type="datetime1">
              <a:rPr lang="tr-TR"/>
              <a:pPr>
                <a:defRPr/>
              </a:pPr>
              <a:t>6.1.2017</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lvl1pPr>
          </a:lstStyle>
          <a:p>
            <a:pPr>
              <a:defRPr/>
            </a:pPr>
            <a:fld id="{1120169D-3158-4B08-8820-6247ABF1E0FF}" type="slidenum">
              <a:rPr lang="tr-TR" altLang="tr-TR"/>
              <a:pPr>
                <a:defRPr/>
              </a:pPr>
              <a:t>‹#›</a:t>
            </a:fld>
            <a:endParaRPr lang="tr-TR" altLang="tr-TR"/>
          </a:p>
        </p:txBody>
      </p:sp>
    </p:spTree>
    <p:extLst>
      <p:ext uri="{BB962C8B-B14F-4D97-AF65-F5344CB8AC3E}">
        <p14:creationId xmlns:p14="http://schemas.microsoft.com/office/powerpoint/2010/main" val="3160659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E840BAAE-C815-46CA-B35F-F89B21744888}" type="datetime1">
              <a:rPr lang="tr-TR"/>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8D7D290-DA3E-403E-830F-6D6C426E54AE}" type="slidenum">
              <a:rPr lang="tr-TR" altLang="tr-TR"/>
              <a:pPr>
                <a:defRPr/>
              </a:pPr>
              <a:t>‹#›</a:t>
            </a:fld>
            <a:endParaRPr lang="tr-TR" altLang="tr-TR"/>
          </a:p>
        </p:txBody>
      </p:sp>
    </p:spTree>
    <p:extLst>
      <p:ext uri="{BB962C8B-B14F-4D97-AF65-F5344CB8AC3E}">
        <p14:creationId xmlns:p14="http://schemas.microsoft.com/office/powerpoint/2010/main" val="16452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6912768" cy="908720"/>
          </a:xfrm>
        </p:spPr>
        <p:txBody>
          <a:bodyPr/>
          <a:lstStyle>
            <a:lvl1pPr algn="ctr">
              <a:defRPr sz="2800" b="1">
                <a:solidFill>
                  <a:schemeClr val="tx1"/>
                </a:solidFill>
              </a:defRPr>
            </a:lvl1pPr>
          </a:lstStyle>
          <a:p>
            <a:r>
              <a:rPr lang="tr-TR" smtClean="0"/>
              <a:t>Asıl başlık stili için tıklatın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511D8BE-95C5-4096-9854-BF878D6DDC10}" type="datetime1">
              <a:rPr lang="tr-TR"/>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E8005931-5ECA-41BE-89A8-4117611B4C13}" type="slidenum">
              <a:rPr lang="tr-TR" altLang="tr-TR"/>
              <a:pPr>
                <a:defRPr/>
              </a:pPr>
              <a:t>‹#›</a:t>
            </a:fld>
            <a:endParaRPr lang="tr-TR" altLang="tr-TR"/>
          </a:p>
        </p:txBody>
      </p:sp>
    </p:spTree>
    <p:extLst>
      <p:ext uri="{BB962C8B-B14F-4D97-AF65-F5344CB8AC3E}">
        <p14:creationId xmlns:p14="http://schemas.microsoft.com/office/powerpoint/2010/main" val="423289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a:xfrm>
            <a:off x="1043608" y="0"/>
            <a:ext cx="7056784" cy="908720"/>
          </a:xfrm>
        </p:spPr>
        <p:txBody>
          <a:bodyPr/>
          <a:lstStyle>
            <a:lvl1pPr>
              <a:defRPr sz="3200" b="1">
                <a:solidFill>
                  <a:schemeClr val="tx1"/>
                </a:solidFill>
              </a:defRPr>
            </a:lvl1pPr>
          </a:lstStyle>
          <a:p>
            <a:r>
              <a:rPr lang="tr-TR" smtClean="0"/>
              <a:t>Asıl başlık stili için tıklatın</a:t>
            </a:r>
            <a:endParaRPr lang="tr-TR" dirty="0"/>
          </a:p>
        </p:txBody>
      </p:sp>
      <p:sp>
        <p:nvSpPr>
          <p:cNvPr id="3" name="Rectangle 4"/>
          <p:cNvSpPr>
            <a:spLocks noGrp="1" noChangeArrowheads="1"/>
          </p:cNvSpPr>
          <p:nvPr>
            <p:ph type="dt" sz="half" idx="10"/>
          </p:nvPr>
        </p:nvSpPr>
        <p:spPr>
          <a:ln/>
        </p:spPr>
        <p:txBody>
          <a:bodyPr/>
          <a:lstStyle>
            <a:lvl1pPr>
              <a:defRPr/>
            </a:lvl1pPr>
          </a:lstStyle>
          <a:p>
            <a:pPr>
              <a:defRPr/>
            </a:pPr>
            <a:fld id="{B0E30405-C0BF-4BBC-BF7D-63BB64E61618}" type="datetime1">
              <a:rPr lang="tr-TR"/>
              <a:pPr>
                <a:defRPr/>
              </a:pPr>
              <a:t>6.1.2017</a:t>
            </a:fld>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618556EC-79DD-4381-BDB4-B9875F508D19}" type="slidenum">
              <a:rPr lang="tr-TR" altLang="tr-TR"/>
              <a:pPr>
                <a:defRPr/>
              </a:pPr>
              <a:t>‹#›</a:t>
            </a:fld>
            <a:endParaRPr lang="tr-TR" altLang="tr-TR"/>
          </a:p>
        </p:txBody>
      </p:sp>
    </p:spTree>
    <p:extLst>
      <p:ext uri="{BB962C8B-B14F-4D97-AF65-F5344CB8AC3E}">
        <p14:creationId xmlns:p14="http://schemas.microsoft.com/office/powerpoint/2010/main" val="244628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C3965353-EF52-45A4-A703-57F0572D7192}" type="datetime1">
              <a:rPr lang="tr-TR"/>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68B3F673-C48B-401B-B2AA-CA5023999A84}" type="slidenum">
              <a:rPr lang="tr-TR" altLang="tr-TR"/>
              <a:pPr>
                <a:defRPr/>
              </a:pPr>
              <a:t>‹#›</a:t>
            </a:fld>
            <a:endParaRPr lang="tr-TR" altLang="tr-TR"/>
          </a:p>
        </p:txBody>
      </p:sp>
    </p:spTree>
    <p:extLst>
      <p:ext uri="{BB962C8B-B14F-4D97-AF65-F5344CB8AC3E}">
        <p14:creationId xmlns:p14="http://schemas.microsoft.com/office/powerpoint/2010/main" val="139399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200800" cy="836712"/>
          </a:xfrm>
        </p:spPr>
        <p:txBody>
          <a:bodyPr/>
          <a:lstStyle>
            <a:lvl1pPr algn="ctr">
              <a:defRPr sz="2800" b="1">
                <a:solidFill>
                  <a:schemeClr val="tx1"/>
                </a:solidFill>
                <a:effectLst/>
                <a:latin typeface="Calibri" panose="020F0502020204030204" pitchFamily="34" charset="0"/>
              </a:defRPr>
            </a:lvl1pPr>
          </a:lstStyle>
          <a:p>
            <a:r>
              <a:rPr lang="tr-TR" smtClean="0"/>
              <a:t>Asıl başlık stili için tıklatın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nchor="t"/>
          <a:lstStyle>
            <a:lvl1pPr eaLnBrk="0" hangingPunct="0">
              <a:spcBef>
                <a:spcPct val="20000"/>
              </a:spcBef>
              <a:buSzPct val="120000"/>
              <a:defRPr lang="tr-TR" sz="1200">
                <a:solidFill>
                  <a:schemeClr val="bg2"/>
                </a:solidFill>
                <a:effectLst/>
                <a:latin typeface="+mn-lt"/>
              </a:defRPr>
            </a:lvl1pPr>
          </a:lstStyle>
          <a:p>
            <a:pPr>
              <a:defRPr/>
            </a:pPr>
            <a:fld id="{A0A648F9-40C2-4452-A3F6-B688B973E48C}" type="datetime1">
              <a:rPr lang="tr-TR"/>
              <a:pPr>
                <a:defRPr/>
              </a:pPr>
              <a:t>6.1.2017</a:t>
            </a:fld>
            <a:endParaRPr dirty="0"/>
          </a:p>
        </p:txBody>
      </p:sp>
      <p:sp>
        <p:nvSpPr>
          <p:cNvPr id="6" name="Rectangle 5"/>
          <p:cNvSpPr>
            <a:spLocks noGrp="1" noChangeArrowheads="1"/>
          </p:cNvSpPr>
          <p:nvPr>
            <p:ph type="ftr" sz="quarter" idx="11"/>
          </p:nvPr>
        </p:nvSpPr>
        <p:spPr/>
        <p:txBody>
          <a:bodyPr anchor="t"/>
          <a:lstStyle>
            <a:lvl1pPr marL="0" indent="0" algn="l" eaLnBrk="0" hangingPunct="0">
              <a:spcBef>
                <a:spcPct val="20000"/>
              </a:spcBef>
              <a:buSzPct val="120000"/>
              <a:buNone/>
              <a:defRPr lang="tr-TR" sz="1200">
                <a:solidFill>
                  <a:schemeClr val="bg2"/>
                </a:solidFill>
                <a:effectLst/>
                <a:latin typeface="+mn-lt"/>
              </a:defRPr>
            </a:lvl1pPr>
          </a:lstStyle>
          <a:p>
            <a:pPr>
              <a:defRPr/>
            </a:pPr>
            <a:endParaRPr/>
          </a:p>
        </p:txBody>
      </p:sp>
      <p:sp>
        <p:nvSpPr>
          <p:cNvPr id="7" name="Rectangle 6"/>
          <p:cNvSpPr>
            <a:spLocks noGrp="1" noChangeArrowheads="1"/>
          </p:cNvSpPr>
          <p:nvPr>
            <p:ph type="sldNum" sz="quarter" idx="12"/>
          </p:nvPr>
        </p:nvSpPr>
        <p:spPr/>
        <p:txBody>
          <a:bodyPr anchor="t"/>
          <a:lstStyle>
            <a:lvl1pPr algn="l" eaLnBrk="0" hangingPunct="0">
              <a:spcBef>
                <a:spcPct val="20000"/>
              </a:spcBef>
              <a:buSzPct val="120000"/>
              <a:defRPr sz="1200">
                <a:solidFill>
                  <a:schemeClr val="bg2"/>
                </a:solidFill>
                <a:effectLst/>
                <a:latin typeface="Tahoma" panose="020B0604030504040204" pitchFamily="34" charset="0"/>
              </a:defRPr>
            </a:lvl1pPr>
          </a:lstStyle>
          <a:p>
            <a:pPr>
              <a:defRPr/>
            </a:pPr>
            <a:fld id="{03962DF6-673E-4A7D-AA42-F404FB852421}" type="slidenum">
              <a:rPr lang="tr-TR" altLang="tr-TR"/>
              <a:pPr>
                <a:defRPr/>
              </a:pPr>
              <a:t>‹#›</a:t>
            </a:fld>
            <a:endParaRPr lang="tr-TR" altLang="tr-TR"/>
          </a:p>
        </p:txBody>
      </p:sp>
    </p:spTree>
    <p:extLst>
      <p:ext uri="{BB962C8B-B14F-4D97-AF65-F5344CB8AC3E}">
        <p14:creationId xmlns:p14="http://schemas.microsoft.com/office/powerpoint/2010/main" val="139644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819369C-C2A4-49D4-9B62-19435EF3B1B6}" type="datetime1">
              <a:rPr lang="tr-TR"/>
              <a:pPr>
                <a:defRPr/>
              </a:pPr>
              <a:t>6.1.2017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1CA5934A-D8D4-478C-8186-28F584CE6D09}" type="slidenum">
              <a:rPr lang="tr-TR" altLang="tr-TR"/>
              <a:pPr>
                <a:defRPr/>
              </a:pPr>
              <a:t>‹#›</a:t>
            </a:fld>
            <a:endParaRPr lang="tr-TR" altLang="tr-TR"/>
          </a:p>
        </p:txBody>
      </p:sp>
    </p:spTree>
    <p:extLst>
      <p:ext uri="{BB962C8B-B14F-4D97-AF65-F5344CB8AC3E}">
        <p14:creationId xmlns:p14="http://schemas.microsoft.com/office/powerpoint/2010/main" val="336741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F3347C2C-24B8-4350-A274-EAD750E39AF7}" type="datetime1">
              <a:rPr lang="tr-TR"/>
              <a:pPr>
                <a:defRPr/>
              </a:pPr>
              <a:t>6.1.2017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68DA50CE-C950-4D14-B6E1-F13508149955}" type="slidenum">
              <a:rPr lang="tr-TR" altLang="tr-TR"/>
              <a:pPr>
                <a:defRPr/>
              </a:pPr>
              <a:t>‹#›</a:t>
            </a:fld>
            <a:endParaRPr lang="tr-TR" altLang="tr-TR"/>
          </a:p>
        </p:txBody>
      </p:sp>
    </p:spTree>
    <p:extLst>
      <p:ext uri="{BB962C8B-B14F-4D97-AF65-F5344CB8AC3E}">
        <p14:creationId xmlns:p14="http://schemas.microsoft.com/office/powerpoint/2010/main" val="406586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2" name="Picture 3" descr="C:\Users\Bahar TUNCER\Desktop\Resim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25" y="-47625"/>
            <a:ext cx="9207500" cy="70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88115F2E-9A0A-4BFD-89AA-E5F5024D7B1E}" type="datetime1">
              <a:rPr lang="tr-TR"/>
              <a:pPr>
                <a:defRPr/>
              </a:pPr>
              <a:t>6.1.2017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1FD0A103-090C-4EDE-A551-FB677EE4BA59}" type="slidenum">
              <a:rPr lang="tr-TR" altLang="tr-TR"/>
              <a:pPr>
                <a:defRPr/>
              </a:pPr>
              <a:t>‹#›</a:t>
            </a:fld>
            <a:endParaRPr lang="tr-TR" altLang="tr-TR"/>
          </a:p>
        </p:txBody>
      </p:sp>
    </p:spTree>
    <p:extLst>
      <p:ext uri="{BB962C8B-B14F-4D97-AF65-F5344CB8AC3E}">
        <p14:creationId xmlns:p14="http://schemas.microsoft.com/office/powerpoint/2010/main" val="220203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502E979D-F8F0-473C-9AAB-2613908EA153}" type="datetime1">
              <a:rPr lang="tr-TR"/>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FB6CC975-399A-4683-BD6C-6C0DDC039B94}" type="slidenum">
              <a:rPr lang="tr-TR" altLang="tr-TR"/>
              <a:pPr>
                <a:defRPr/>
              </a:pPr>
              <a:t>‹#›</a:t>
            </a:fld>
            <a:endParaRPr lang="tr-TR" altLang="tr-TR"/>
          </a:p>
        </p:txBody>
      </p:sp>
    </p:spTree>
    <p:extLst>
      <p:ext uri="{BB962C8B-B14F-4D97-AF65-F5344CB8AC3E}">
        <p14:creationId xmlns:p14="http://schemas.microsoft.com/office/powerpoint/2010/main" val="426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fld id="{CFF47DE4-9C97-46FB-80EE-6F621081A7CD}" type="datetime1">
              <a:rPr lang="tr-TR"/>
              <a:pPr>
                <a:defRPr/>
              </a:pPr>
              <a:t>6.1.2017</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defRPr>
            </a:lvl1pPr>
          </a:lstStyle>
          <a:p>
            <a:pPr>
              <a:defRPr/>
            </a:pPr>
            <a:fld id="{78CA7EEF-3C00-46FE-93B2-AD1EC0D9CF65}" type="slidenum">
              <a:rPr lang="tr-TR" altLang="tr-TR"/>
              <a:pPr>
                <a:defRPr/>
              </a:pPr>
              <a:t>‹#›</a:t>
            </a:fld>
            <a:endParaRPr lang="tr-TR" altLang="tr-TR"/>
          </a:p>
        </p:txBody>
      </p:sp>
    </p:spTree>
  </p:cSld>
  <p:clrMap bg1="dk2" tx1="lt1" bg2="dk1" tx2="lt2" accent1="accent1" accent2="accent2" accent3="accent3" accent4="accent4" accent5="accent5" accent6="accent6" hlink="hlink" folHlink="folHlink"/>
  <p:sldLayoutIdLst>
    <p:sldLayoutId id="2147485569" r:id="rId1"/>
    <p:sldLayoutId id="2147485570" r:id="rId2"/>
    <p:sldLayoutId id="2147485568"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 id="2147485579" r:id="rId12"/>
    <p:sldLayoutId id="2147485580" r:id="rId13"/>
    <p:sldLayoutId id="2147485581" r:id="rId14"/>
    <p:sldLayoutId id="2147485582" r:id="rId15"/>
    <p:sldLayoutId id="2147485583"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051"/>
          <p:cNvSpPr txBox="1">
            <a:spLocks noChangeArrowheads="1"/>
          </p:cNvSpPr>
          <p:nvPr/>
        </p:nvSpPr>
        <p:spPr bwMode="auto">
          <a:xfrm>
            <a:off x="5751513" y="2924175"/>
            <a:ext cx="27813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endParaRPr lang="tr-TR" altLang="tr-TR" sz="1400" b="1" dirty="0">
              <a:latin typeface="Arial" panose="020B0604020202020204" pitchFamily="34" charset="0"/>
            </a:endParaRPr>
          </a:p>
          <a:p>
            <a:pPr algn="ctr" eaLnBrk="1" hangingPunct="1">
              <a:spcBef>
                <a:spcPct val="0"/>
              </a:spcBef>
              <a:buClrTx/>
              <a:buSzTx/>
              <a:buFontTx/>
              <a:buNone/>
            </a:pPr>
            <a:r>
              <a:rPr lang="tr-TR" altLang="tr-TR" sz="1500" b="1" dirty="0" smtClean="0">
                <a:latin typeface="Segoe UI" panose="020B0502040204020203" pitchFamily="34" charset="0"/>
                <a:cs typeface="Segoe UI" panose="020B0502040204020203" pitchFamily="34" charset="0"/>
              </a:rPr>
              <a:t>ŞIRNAK</a:t>
            </a:r>
            <a:endParaRPr lang="tr-TR" altLang="tr-TR" sz="1500" b="1" dirty="0">
              <a:latin typeface="Segoe UI" panose="020B0502040204020203" pitchFamily="34" charset="0"/>
              <a:cs typeface="Segoe UI" panose="020B0502040204020203" pitchFamily="34" charset="0"/>
            </a:endParaRPr>
          </a:p>
          <a:p>
            <a:pPr algn="ctr" eaLnBrk="1" hangingPunct="1">
              <a:spcBef>
                <a:spcPct val="0"/>
              </a:spcBef>
              <a:buClrTx/>
              <a:buSzTx/>
              <a:buFontTx/>
              <a:buNone/>
            </a:pPr>
            <a:r>
              <a:rPr lang="tr-TR" altLang="tr-TR" sz="1500" b="1" dirty="0">
                <a:latin typeface="Segoe UI" panose="020B0502040204020203" pitchFamily="34" charset="0"/>
                <a:cs typeface="Segoe UI" panose="020B0502040204020203" pitchFamily="34" charset="0"/>
              </a:rPr>
              <a:t>MİLLİ EĞİTİM MÜDÜRLÜĞÜ</a:t>
            </a:r>
          </a:p>
        </p:txBody>
      </p:sp>
      <p:sp>
        <p:nvSpPr>
          <p:cNvPr id="18435" name="Metin kutusu 1"/>
          <p:cNvSpPr txBox="1">
            <a:spLocks noChangeArrowheads="1"/>
          </p:cNvSpPr>
          <p:nvPr/>
        </p:nvSpPr>
        <p:spPr bwMode="auto">
          <a:xfrm>
            <a:off x="827088" y="4519613"/>
            <a:ext cx="7899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r" eaLnBrk="1" hangingPunct="1">
              <a:spcBef>
                <a:spcPct val="0"/>
              </a:spcBef>
              <a:buClrTx/>
              <a:buSzTx/>
              <a:buFontTx/>
              <a:buNone/>
            </a:pPr>
            <a:r>
              <a:rPr lang="tr-TR" altLang="tr-TR" sz="2400" b="1"/>
              <a:t>EĞİTİM VE ÖĞRETİMDE YENİLİKÇİLİK ÖDÜLLERİ</a:t>
            </a:r>
          </a:p>
          <a:p>
            <a:pPr algn="r" eaLnBrk="1" hangingPunct="1">
              <a:spcBef>
                <a:spcPct val="0"/>
              </a:spcBef>
              <a:buClrTx/>
              <a:buSzTx/>
              <a:buFontTx/>
              <a:buNone/>
            </a:pPr>
            <a:endParaRPr lang="tr-TR" altLang="tr-TR" sz="3300" b="1">
              <a:solidFill>
                <a:srgbClr val="FFFFFF"/>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3.Kategori</a:t>
            </a:r>
            <a:br>
              <a:rPr lang="tr-TR" i="1" dirty="0" smtClean="0"/>
            </a:br>
            <a:r>
              <a:rPr lang="tr-TR" i="1" dirty="0" smtClean="0"/>
              <a:t>Kurumsal Kapasitenin Geliştirilmesi</a:t>
            </a:r>
            <a:endParaRPr lang="tr-TR" dirty="0"/>
          </a:p>
        </p:txBody>
      </p:sp>
      <p:sp>
        <p:nvSpPr>
          <p:cNvPr id="30723" name="2 İçerik Yer Tutucusu"/>
          <p:cNvSpPr>
            <a:spLocks noGrp="1"/>
          </p:cNvSpPr>
          <p:nvPr>
            <p:ph idx="1"/>
          </p:nvPr>
        </p:nvSpPr>
        <p:spPr>
          <a:xfrm>
            <a:off x="323850" y="1125538"/>
            <a:ext cx="8569325" cy="5595937"/>
          </a:xfrm>
        </p:spPr>
        <p:txBody>
          <a:bodyPr/>
          <a:lstStyle/>
          <a:p>
            <a:pPr>
              <a:lnSpc>
                <a:spcPct val="100000"/>
              </a:lnSpc>
              <a:buFontTx/>
              <a:buNone/>
            </a:pPr>
            <a:r>
              <a:rPr lang="tr-TR" altLang="tr-TR" sz="2200" dirty="0" smtClean="0"/>
              <a:t>3.3.Yönetim ve organizasyon</a:t>
            </a:r>
          </a:p>
          <a:p>
            <a:pPr>
              <a:lnSpc>
                <a:spcPct val="100000"/>
              </a:lnSpc>
              <a:buFontTx/>
              <a:buNone/>
            </a:pPr>
            <a:r>
              <a:rPr lang="tr-TR" altLang="tr-TR" sz="2200" dirty="0" smtClean="0"/>
              <a:t>		3.3.1.Bürokrasinin azaltılması</a:t>
            </a:r>
          </a:p>
          <a:p>
            <a:pPr>
              <a:lnSpc>
                <a:spcPct val="100000"/>
              </a:lnSpc>
              <a:buFontTx/>
              <a:buNone/>
            </a:pPr>
            <a:r>
              <a:rPr lang="tr-TR" altLang="tr-TR" sz="2200" dirty="0" smtClean="0"/>
              <a:t>		3.3.2.Kurumsal izleme ve değerlendirme</a:t>
            </a:r>
          </a:p>
          <a:p>
            <a:pPr>
              <a:lnSpc>
                <a:spcPct val="100000"/>
              </a:lnSpc>
              <a:buFontTx/>
              <a:buNone/>
            </a:pPr>
            <a:r>
              <a:rPr lang="tr-TR" altLang="tr-TR" sz="2200" dirty="0" smtClean="0"/>
              <a:t>		3.3.3.Paydaş katılımı ve yönetişim</a:t>
            </a:r>
          </a:p>
          <a:p>
            <a:pPr>
              <a:lnSpc>
                <a:spcPct val="100000"/>
              </a:lnSpc>
              <a:buFontTx/>
              <a:buNone/>
            </a:pPr>
            <a:r>
              <a:rPr lang="tr-TR" altLang="tr-TR" sz="2200" dirty="0" smtClean="0"/>
              <a:t>		3.3.4.Kurumsal iletişim</a:t>
            </a:r>
          </a:p>
          <a:p>
            <a:pPr>
              <a:lnSpc>
                <a:spcPct val="100000"/>
              </a:lnSpc>
              <a:buFontTx/>
              <a:buNone/>
            </a:pPr>
            <a:r>
              <a:rPr lang="tr-TR" altLang="tr-TR" sz="2200" dirty="0" smtClean="0"/>
              <a:t>		3.3.5.Okul aile birliği etkinliklerinin artırılması</a:t>
            </a:r>
          </a:p>
          <a:p>
            <a:pPr>
              <a:lnSpc>
                <a:spcPct val="100000"/>
              </a:lnSpc>
              <a:buFontTx/>
              <a:buNone/>
            </a:pPr>
            <a:r>
              <a:rPr lang="tr-TR" altLang="tr-TR" sz="2200" dirty="0" smtClean="0"/>
              <a:t>3.4. Bilgi yönetimi</a:t>
            </a:r>
          </a:p>
          <a:p>
            <a:pPr>
              <a:lnSpc>
                <a:spcPct val="100000"/>
              </a:lnSpc>
              <a:buFontTx/>
              <a:buNone/>
            </a:pPr>
            <a:r>
              <a:rPr lang="tr-TR" altLang="tr-TR" sz="2200" dirty="0" smtClean="0"/>
              <a:t>		3.4.1.Elektronik ağ ortamlarının geliştirilmesi</a:t>
            </a:r>
          </a:p>
          <a:p>
            <a:pPr>
              <a:lnSpc>
                <a:spcPct val="100000"/>
              </a:lnSpc>
              <a:buFontTx/>
              <a:buNone/>
            </a:pPr>
            <a:r>
              <a:rPr lang="tr-TR" altLang="tr-TR" sz="2200" dirty="0" smtClean="0"/>
              <a:t>		3.4.2.Veri toplama ve analizi</a:t>
            </a:r>
          </a:p>
          <a:p>
            <a:pPr>
              <a:lnSpc>
                <a:spcPct val="100000"/>
              </a:lnSpc>
              <a:buFontTx/>
              <a:buNone/>
            </a:pPr>
            <a:r>
              <a:rPr lang="tr-TR" altLang="tr-TR" sz="2200" dirty="0" smtClean="0"/>
              <a:t>		3.4.3.Veri iletimi ve bilgi paylaşımı</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BF89D23-4235-42B7-BBA0-1EFFC87684FD}" type="slidenum">
              <a:rPr lang="tr-TR" altLang="tr-TR" smtClean="0">
                <a:solidFill>
                  <a:srgbClr val="FFFFFF"/>
                </a:solidFill>
              </a:rPr>
              <a:pPr eaLnBrk="1" hangingPunct="1">
                <a:defRPr/>
              </a:pPr>
              <a:t>10</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7921625" cy="908050"/>
          </a:xfrm>
        </p:spPr>
        <p:txBody>
          <a:bodyPr/>
          <a:lstStyle/>
          <a:p>
            <a:pPr>
              <a:defRPr/>
            </a:pPr>
            <a:r>
              <a:rPr lang="tr-TR" sz="2000" dirty="0" smtClean="0"/>
              <a:t>ÖRNEK ÇALIŞMA</a:t>
            </a:r>
          </a:p>
        </p:txBody>
      </p:sp>
      <p:sp>
        <p:nvSpPr>
          <p:cNvPr id="28675" name="2 İçerik Yer Tutucusu"/>
          <p:cNvSpPr>
            <a:spLocks noGrp="1"/>
          </p:cNvSpPr>
          <p:nvPr>
            <p:ph idx="1"/>
          </p:nvPr>
        </p:nvSpPr>
        <p:spPr>
          <a:xfrm>
            <a:off x="323850" y="1125538"/>
            <a:ext cx="8569325" cy="5595937"/>
          </a:xfrm>
        </p:spPr>
        <p:txBody>
          <a:bodyPr/>
          <a:lstStyle/>
          <a:p>
            <a:pPr>
              <a:buFontTx/>
              <a:buNone/>
            </a:pPr>
            <a:r>
              <a:rPr lang="tr-TR" altLang="tr-TR" sz="1800" b="1" smtClean="0"/>
              <a:t>	VERİMLİLİK ARTIYOR,KURUMUM VE ÜLKEM KAZANIYOR</a:t>
            </a:r>
          </a:p>
          <a:p>
            <a:pPr>
              <a:buFontTx/>
              <a:buNone/>
            </a:pPr>
            <a:r>
              <a:rPr lang="tr-TR" altLang="tr-TR" sz="1600" smtClean="0"/>
              <a:t/>
            </a:r>
            <a:br>
              <a:rPr lang="tr-TR" altLang="tr-TR" sz="1600" smtClean="0"/>
            </a:br>
            <a:r>
              <a:rPr lang="tr-TR" altLang="tr-TR" sz="1600" smtClean="0"/>
              <a:t>	2010 mali yılı zararla kapatılan Kurumumuzda, devam eden zararın önlenmesi ve Stratejik Plan hedeflerimizin gerçekleştirilmesi için, kendi öz kaynaklarımız ile atıl durumda bulunan bir kurumun mutfağını iyileştirilerek gerekli ruhsat, izin ve kalite belgeleri alınmış, tüm teknik ve hijyenik donanımlar sağlanarak 2010-2015 yılları arasında, 2500 taşımalı eğitim öğrencimizin öğle yemeği hizmeti verilmiştir</a:t>
            </a:r>
          </a:p>
          <a:p>
            <a:pPr>
              <a:buFontTx/>
              <a:buNone/>
            </a:pPr>
            <a:r>
              <a:rPr lang="tr-TR" altLang="tr-TR" sz="1600" smtClean="0"/>
              <a:t>		İl merkezindeki okullarımızın taşımalı öğrencilerine ilk kez sıcak yemek verilmesinin öncülüğü yapılarak, sağlıklı sıcak yemek hizmeti sunulduğu gibi Kurum gelirlerinde de önemli artış sağlanmıştır. Böylelikle Kurumumuz kendini yenileyebilecek düzeye gelmiş, aynı sektörde hizmeti sunan kuruluşlar arasında kurumlar vergisinde ilk sırayı alarak kamu kaynaklarının arttırılmasına katkı sağlamıştır. </a:t>
            </a:r>
          </a:p>
          <a:p>
            <a:pPr>
              <a:buFontTx/>
              <a:buNone/>
            </a:pPr>
            <a:endParaRPr lang="tr-TR" altLang="tr-TR" sz="160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886CC8A-0BF4-463E-BAC5-B4CBA56C951B}" type="slidenum">
              <a:rPr lang="tr-TR" altLang="tr-TR" smtClean="0">
                <a:solidFill>
                  <a:srgbClr val="FFFFFF"/>
                </a:solidFill>
              </a:rPr>
              <a:pPr eaLnBrk="1" hangingPunct="1">
                <a:defRPr/>
              </a:pPr>
              <a:t>11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4. Kategori</a:t>
            </a:r>
            <a:r>
              <a:rPr lang="tr-TR" dirty="0" smtClean="0"/>
              <a:t/>
            </a:r>
            <a:br>
              <a:rPr lang="tr-TR" dirty="0" smtClean="0"/>
            </a:br>
            <a:r>
              <a:rPr lang="tr-TR" sz="2600" i="1" dirty="0" smtClean="0"/>
              <a:t>Eğitim Öğretime Erişim ve Yönlendirme </a:t>
            </a:r>
            <a:endParaRPr lang="tr-TR" sz="2600" dirty="0"/>
          </a:p>
        </p:txBody>
      </p:sp>
      <p:sp>
        <p:nvSpPr>
          <p:cNvPr id="33795" name="2 İçerik Yer Tutucusu"/>
          <p:cNvSpPr>
            <a:spLocks noGrp="1"/>
          </p:cNvSpPr>
          <p:nvPr>
            <p:ph idx="1"/>
          </p:nvPr>
        </p:nvSpPr>
        <p:spPr>
          <a:xfrm>
            <a:off x="323850" y="1125538"/>
            <a:ext cx="8569325" cy="5595937"/>
          </a:xfrm>
        </p:spPr>
        <p:txBody>
          <a:bodyPr/>
          <a:lstStyle/>
          <a:p>
            <a:pPr>
              <a:buFontTx/>
              <a:buNone/>
            </a:pPr>
            <a:r>
              <a:rPr lang="tr-TR" altLang="tr-TR" sz="2000" dirty="0" smtClean="0"/>
              <a:t>	</a:t>
            </a:r>
            <a:r>
              <a:rPr lang="tr-TR" altLang="tr-TR" dirty="0" smtClean="0"/>
              <a:t>4.1. Okullaşma oranlarının artırılması</a:t>
            </a:r>
          </a:p>
          <a:p>
            <a:pPr>
              <a:buFontTx/>
              <a:buNone/>
            </a:pPr>
            <a:r>
              <a:rPr lang="tr-TR" altLang="tr-TR" dirty="0" smtClean="0"/>
              <a:t>	4.2. Okula devam oranlarının artırılması</a:t>
            </a:r>
          </a:p>
          <a:p>
            <a:pPr>
              <a:buFontTx/>
              <a:buNone/>
            </a:pPr>
            <a:r>
              <a:rPr lang="tr-TR" altLang="tr-TR" dirty="0" smtClean="0"/>
              <a:t>	4.3.  Hayat boyu öğrenmeye katılım</a:t>
            </a:r>
          </a:p>
          <a:p>
            <a:pPr>
              <a:buFontTx/>
              <a:buNone/>
            </a:pPr>
            <a:r>
              <a:rPr lang="tr-TR" altLang="tr-TR" dirty="0" smtClean="0"/>
              <a:t>	4.4. Özel eğitime erişim ve tamamlama</a:t>
            </a:r>
          </a:p>
          <a:p>
            <a:pPr>
              <a:buFontTx/>
              <a:buNone/>
            </a:pPr>
            <a:r>
              <a:rPr lang="tr-TR" altLang="tr-TR" dirty="0" smtClean="0"/>
              <a:t>	4.5. Özel politika gerektiren grupların eğitime erişimi</a:t>
            </a:r>
          </a:p>
          <a:p>
            <a:pPr>
              <a:buFontTx/>
              <a:buNone/>
            </a:pPr>
            <a:r>
              <a:rPr lang="tr-TR" altLang="tr-TR" dirty="0" smtClean="0"/>
              <a:t> 	4.6. Mesleki eğitime erişimin geliştirilmesi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4CA45B8-4C5D-4969-A393-305CE72A2FA4}" type="slidenum">
              <a:rPr lang="tr-TR" altLang="tr-TR" smtClean="0">
                <a:solidFill>
                  <a:srgbClr val="FFFFFF"/>
                </a:solidFill>
              </a:rPr>
              <a:pPr eaLnBrk="1" hangingPunct="1">
                <a:defRPr/>
              </a:pPr>
              <a:t>12</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7777162" cy="908050"/>
          </a:xfrm>
        </p:spPr>
        <p:txBody>
          <a:bodyPr/>
          <a:lstStyle/>
          <a:p>
            <a:pPr>
              <a:defRPr/>
            </a:pPr>
            <a:r>
              <a:rPr lang="tr-TR" sz="2400" dirty="0" smtClean="0"/>
              <a:t>ÖRNEK ÇALIŞMA</a:t>
            </a:r>
            <a:endParaRPr lang="tr-TR" sz="2400" dirty="0"/>
          </a:p>
        </p:txBody>
      </p:sp>
      <p:sp>
        <p:nvSpPr>
          <p:cNvPr id="30723" name="2 İçerik Yer Tutucusu"/>
          <p:cNvSpPr>
            <a:spLocks noGrp="1"/>
          </p:cNvSpPr>
          <p:nvPr>
            <p:ph idx="1"/>
          </p:nvPr>
        </p:nvSpPr>
        <p:spPr>
          <a:xfrm>
            <a:off x="323850" y="1125538"/>
            <a:ext cx="8424863" cy="5595937"/>
          </a:xfrm>
        </p:spPr>
        <p:txBody>
          <a:bodyPr/>
          <a:lstStyle/>
          <a:p>
            <a:pPr algn="l">
              <a:buFontTx/>
              <a:buNone/>
            </a:pPr>
            <a:r>
              <a:rPr lang="tr-TR" altLang="tr-TR" smtClean="0"/>
              <a:t>	 </a:t>
            </a:r>
            <a:r>
              <a:rPr lang="tr-TR" altLang="tr-TR" sz="1800" b="1" smtClean="0"/>
              <a:t>OKULDAN SEKTÖRE</a:t>
            </a:r>
          </a:p>
          <a:p>
            <a:pPr>
              <a:buFontTx/>
              <a:buNone/>
            </a:pPr>
            <a:r>
              <a:rPr lang="tr-TR" altLang="tr-TR" sz="1600" smtClean="0"/>
              <a:t>		Samsung Akademi çalışmasına sektörün beklentilerini karşılayan mesleki alanda kalifiye elaman yetiştirme, mezun öğrencilere iş istihdamı oluşturma düşüncesiyle başlanmıştır. Bilgisayar ve yan ürünleri, televizyon ve ses sistemleri, beyaz eşya ve cep telefonu olmak üzere dört farklı dalda güncel teknolojilerle uyumlu, teknik ekipmanlarla donatılmış laboratuarlarda ilimizdeki 8 farklı Mesleki ve Teknik Anadolu Lisesinden 200 öğrenciye, bir sene boyunca uygulamalarla zenginleştirilmiş bir eğitim verilmektedir. </a:t>
            </a:r>
          </a:p>
          <a:p>
            <a:pPr>
              <a:buFontTx/>
              <a:buNone/>
            </a:pPr>
            <a:r>
              <a:rPr lang="tr-TR" altLang="tr-TR" sz="1600" smtClean="0"/>
              <a:t>		Verilen eğitimi başarıyla tamamlayan öğrenciler, dünyanın her yerinde geçerliliği olan, bakanlığımız ve ilgili firma tarafından onaylı sertifika almaya hak kazanmaktadırlar. Mezunlarımız, sponsor firma tarafından işe alınmakla birlikte   sektördeki diğer firmalar tarafından da öncelikli olarak tercih edilmektedirler.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5BC6698E-45CC-4B35-BBC8-4002D343D49B}" type="slidenum">
              <a:rPr lang="tr-TR" altLang="tr-TR" smtClean="0">
                <a:solidFill>
                  <a:srgbClr val="FFFFFF"/>
                </a:solidFill>
              </a:rPr>
              <a:pPr eaLnBrk="1" hangingPunct="1">
                <a:defRPr/>
              </a:pPr>
              <a:t>13</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5. Kategori</a:t>
            </a:r>
            <a:br>
              <a:rPr lang="tr-TR" sz="2400" i="1" dirty="0" smtClean="0"/>
            </a:br>
            <a:r>
              <a:rPr lang="tr-TR" sz="2300" i="1" dirty="0" smtClean="0"/>
              <a:t>Olumlu Tutum ve Davranışların Geliştirilmesi</a:t>
            </a:r>
            <a:endParaRPr lang="tr-TR" sz="2300" dirty="0"/>
          </a:p>
        </p:txBody>
      </p:sp>
      <p:sp>
        <p:nvSpPr>
          <p:cNvPr id="36867" name="2 İçerik Yer Tutucusu"/>
          <p:cNvSpPr>
            <a:spLocks noGrp="1"/>
          </p:cNvSpPr>
          <p:nvPr>
            <p:ph idx="1"/>
          </p:nvPr>
        </p:nvSpPr>
        <p:spPr>
          <a:xfrm>
            <a:off x="323850" y="1125538"/>
            <a:ext cx="8569325" cy="5595937"/>
          </a:xfrm>
        </p:spPr>
        <p:txBody>
          <a:bodyPr/>
          <a:lstStyle/>
          <a:p>
            <a:pPr>
              <a:lnSpc>
                <a:spcPct val="100000"/>
              </a:lnSpc>
              <a:buFontTx/>
              <a:buNone/>
            </a:pPr>
            <a:r>
              <a:rPr lang="tr-TR" altLang="tr-TR" dirty="0" smtClean="0"/>
              <a:t>	5.1. Milli, manevi, kültürel değerlerin korunması ve geliştirilmesi</a:t>
            </a:r>
          </a:p>
          <a:p>
            <a:pPr>
              <a:lnSpc>
                <a:spcPct val="100000"/>
              </a:lnSpc>
              <a:buFontTx/>
              <a:buNone/>
            </a:pPr>
            <a:r>
              <a:rPr lang="tr-TR" altLang="tr-TR" dirty="0" smtClean="0"/>
              <a:t>	5.2. Sağlıklı beslenme ve yaşam</a:t>
            </a:r>
          </a:p>
          <a:p>
            <a:pPr>
              <a:lnSpc>
                <a:spcPct val="100000"/>
              </a:lnSpc>
              <a:buFontTx/>
              <a:buNone/>
            </a:pPr>
            <a:r>
              <a:rPr lang="tr-TR" altLang="tr-TR" dirty="0" smtClean="0"/>
              <a:t>	5.3. Zararlı alışkanlıkların önlenmesi</a:t>
            </a:r>
          </a:p>
          <a:p>
            <a:pPr>
              <a:lnSpc>
                <a:spcPct val="100000"/>
              </a:lnSpc>
              <a:buFontTx/>
              <a:buNone/>
            </a:pPr>
            <a:r>
              <a:rPr lang="tr-TR" altLang="tr-TR" dirty="0" smtClean="0"/>
              <a:t>	5.4. Spor faaliyetleri</a:t>
            </a:r>
          </a:p>
          <a:p>
            <a:pPr>
              <a:lnSpc>
                <a:spcPct val="100000"/>
              </a:lnSpc>
              <a:buFontTx/>
              <a:buNone/>
            </a:pPr>
            <a:r>
              <a:rPr lang="tr-TR" altLang="tr-TR" dirty="0" smtClean="0"/>
              <a:t>	5.5. Rehberlik faaliyetleri</a:t>
            </a:r>
          </a:p>
          <a:p>
            <a:pPr>
              <a:lnSpc>
                <a:spcPct val="100000"/>
              </a:lnSpc>
              <a:buFontTx/>
              <a:buNone/>
            </a:pPr>
            <a:r>
              <a:rPr lang="tr-TR" altLang="tr-TR" dirty="0" smtClean="0"/>
              <a:t>	5.6. Kurum kültürünün geliştirilmesi</a:t>
            </a:r>
          </a:p>
          <a:p>
            <a:pPr>
              <a:lnSpc>
                <a:spcPct val="100000"/>
              </a:lnSpc>
              <a:buFontTx/>
              <a:buNone/>
            </a:pPr>
            <a:r>
              <a:rPr lang="tr-TR" altLang="tr-TR" dirty="0" smtClean="0"/>
              <a:t>	5.7. Toplumsal kuralların içselleştirilmesi</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7FD229B2-D1F1-4195-970E-91376FFCDB26}" type="slidenum">
              <a:rPr lang="tr-TR" altLang="tr-TR" smtClean="0">
                <a:solidFill>
                  <a:srgbClr val="FFFFFF"/>
                </a:solidFill>
              </a:rPr>
              <a:pPr eaLnBrk="1" hangingPunct="1">
                <a:defRPr/>
              </a:pPr>
              <a:t>14</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000" dirty="0" smtClean="0"/>
              <a:t>ÖRNEK ÇALIŞMA</a:t>
            </a:r>
            <a:endParaRPr lang="tr-TR" sz="2000" dirty="0"/>
          </a:p>
        </p:txBody>
      </p:sp>
      <p:sp>
        <p:nvSpPr>
          <p:cNvPr id="32771" name="2 İçerik Yer Tutucusu"/>
          <p:cNvSpPr>
            <a:spLocks noGrp="1"/>
          </p:cNvSpPr>
          <p:nvPr>
            <p:ph idx="1"/>
          </p:nvPr>
        </p:nvSpPr>
        <p:spPr>
          <a:xfrm>
            <a:off x="323850" y="1125538"/>
            <a:ext cx="8569325" cy="5595937"/>
          </a:xfrm>
        </p:spPr>
        <p:txBody>
          <a:bodyPr/>
          <a:lstStyle/>
          <a:p>
            <a:pPr algn="l">
              <a:buFontTx/>
              <a:buNone/>
            </a:pPr>
            <a:r>
              <a:rPr lang="tr-TR" altLang="tr-TR" sz="1800" b="1" smtClean="0"/>
              <a:t>	DEĞERLER BAHÇESİ </a:t>
            </a:r>
          </a:p>
          <a:p>
            <a:pPr>
              <a:buFontTx/>
              <a:buNone/>
            </a:pPr>
            <a:r>
              <a:rPr lang="tr-TR" altLang="tr-TR" sz="1800" b="1" smtClean="0"/>
              <a:t/>
            </a:r>
            <a:br>
              <a:rPr lang="tr-TR" altLang="tr-TR" sz="1800" b="1" smtClean="0"/>
            </a:br>
            <a:r>
              <a:rPr lang="tr-TR" altLang="tr-TR" sz="1800" b="1" smtClean="0"/>
              <a:t>	</a:t>
            </a:r>
            <a:r>
              <a:rPr lang="tr-TR" altLang="tr-TR" sz="1800" smtClean="0"/>
              <a:t>Bu çalışma  Orhun Kitabelerinden esinlenerek hazırlanmıştır.  Bu çalışmanın amacı okulumuz ortamında değerler eğitimi konusunda bir farkındalık yaratmaktır. Bu amaçla öğretmen ,öğrenci , veliler ile yüzyüze ve anket yöntemiyle görüş alış verişinde bulunulmuş, okulda kazandırılmaya çalışılan temel değerler belirlenmiştir. Proje sahası belirlenmiş ,belirlenmiş olan 17değer dört cephede din inanç ,fikir ve ahlak boyutunu kapsayacak şekilde işlenmiştir. </a:t>
            </a:r>
          </a:p>
          <a:p>
            <a:pPr>
              <a:buFontTx/>
              <a:buNone/>
            </a:pPr>
            <a:r>
              <a:rPr lang="tr-TR" altLang="tr-TR" sz="1800" b="1" smtClean="0">
                <a:solidFill>
                  <a:srgbClr val="0070C0"/>
                </a:solidFill>
              </a:rPr>
              <a:t>	</a:t>
            </a:r>
            <a:r>
              <a:rPr lang="tr-TR" altLang="tr-TR" sz="1800" smtClean="0"/>
              <a:t>	Çalışma sonunda değerlerin yaşadığı eğitim ortamının ,değerleri görme ve yaşama fırsatı veren öğretim yöntemlerinin hedef kitlemiz ile bağımızı güçlendirdiği ,disiplin olaylarında bir azalma olduğu ve memnuniyet oranlarının arttığı görülmüştür.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FC63811-C352-4E8C-85A4-A4DC20A6A21A}" type="slidenum">
              <a:rPr lang="tr-TR" altLang="tr-TR" smtClean="0">
                <a:solidFill>
                  <a:srgbClr val="FFFFFF"/>
                </a:solidFill>
              </a:rPr>
              <a:pPr eaLnBrk="1" hangingPunct="1">
                <a:defRPr/>
              </a:pPr>
              <a:t>15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9939" name="2 İçerik Yer Tutucusu"/>
          <p:cNvSpPr>
            <a:spLocks noGrp="1"/>
          </p:cNvSpPr>
          <p:nvPr>
            <p:ph idx="1"/>
          </p:nvPr>
        </p:nvSpPr>
        <p:spPr>
          <a:xfrm>
            <a:off x="323850" y="1125538"/>
            <a:ext cx="8569325" cy="5595937"/>
          </a:xfrm>
        </p:spPr>
        <p:txBody>
          <a:bodyPr/>
          <a:lstStyle/>
          <a:p>
            <a:pPr>
              <a:buFontTx/>
              <a:buNone/>
            </a:pPr>
            <a:r>
              <a:rPr lang="tr-TR" altLang="tr-TR" sz="2200" dirty="0" smtClean="0"/>
              <a:t>	Eğitim ve Öğretimde Yenilikçilik Ödülleri’ne,  Milli Eğitim Bakanlığına bağlı </a:t>
            </a:r>
            <a:r>
              <a:rPr lang="tr-TR" altLang="tr-TR" sz="2200" b="1" dirty="0" smtClean="0">
                <a:solidFill>
                  <a:srgbClr val="0070C0"/>
                </a:solidFill>
              </a:rPr>
              <a:t>her kurum, öğretmen, yönetici ile lise ve üstü kademelerde </a:t>
            </a:r>
            <a:r>
              <a:rPr lang="tr-TR" altLang="tr-TR" sz="2200" dirty="0" smtClean="0"/>
              <a:t>öğrenim gören </a:t>
            </a:r>
            <a:r>
              <a:rPr lang="tr-TR" altLang="tr-TR" sz="2200" b="1" dirty="0" smtClean="0">
                <a:solidFill>
                  <a:srgbClr val="0070C0"/>
                </a:solidFill>
              </a:rPr>
              <a:t>öğrenciler</a:t>
            </a:r>
            <a:r>
              <a:rPr lang="tr-TR" altLang="tr-TR" sz="2200" dirty="0" smtClean="0"/>
              <a:t>  başvuru yapabileceklerdir. </a:t>
            </a:r>
          </a:p>
          <a:p>
            <a:pPr>
              <a:buFontTx/>
              <a:buNone/>
            </a:pPr>
            <a:r>
              <a:rPr lang="tr-TR" altLang="tr-TR" sz="2200" dirty="0" smtClean="0"/>
              <a:t>	</a:t>
            </a:r>
          </a:p>
          <a:p>
            <a:pPr>
              <a:buFontTx/>
              <a:buNone/>
            </a:pPr>
            <a:r>
              <a:rPr lang="tr-TR" altLang="tr-TR" sz="2200" dirty="0" smtClean="0"/>
              <a:t>	Eğitim ve Öğretimde Yenilikçilik Ödülleri başvuruları; bireysel veya kurumsal olarak </a:t>
            </a:r>
            <a:r>
              <a:rPr lang="tr-TR" altLang="tr-TR" sz="2200" b="1" dirty="0" smtClean="0">
                <a:solidFill>
                  <a:srgbClr val="0070C0"/>
                </a:solidFill>
              </a:rPr>
              <a:t>http://eoyo.meb.gov.tr/Login.aspx </a:t>
            </a:r>
            <a:r>
              <a:rPr lang="tr-TR" altLang="tr-TR" sz="2200" dirty="0" smtClean="0"/>
              <a:t>adresi üzerinden elektronik ortamda aşağıdaki kurallar çerçevesinde  yapılacaktır.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078BF40-BD99-4C16-9D2E-0D4E204D1BF2}" type="slidenum">
              <a:rPr lang="tr-TR" altLang="tr-TR" smtClean="0">
                <a:solidFill>
                  <a:srgbClr val="FFFFFF"/>
                </a:solidFill>
              </a:rPr>
              <a:pPr eaLnBrk="1" hangingPunct="1">
                <a:defRPr/>
              </a:pPr>
              <a:t>16</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981075"/>
            <a:ext cx="8569325" cy="5740400"/>
          </a:xfrm>
        </p:spPr>
        <p:txBody>
          <a:bodyPr/>
          <a:lstStyle/>
          <a:p>
            <a:pPr marL="457200" indent="-457200">
              <a:buFont typeface="+mj-lt"/>
              <a:buAutoNum type="alphaLcPeriod"/>
              <a:defRPr/>
            </a:pPr>
            <a:r>
              <a:rPr lang="tr-TR" sz="2200" dirty="0" smtClean="0"/>
              <a:t>Rapor metni, Ek-1'deki formata uygun, açık ve anlaşılır bir Türkçe ile en fazla 8 sayfa ve 3 MB boyutunda olacaktır. (</a:t>
            </a:r>
            <a:r>
              <a:rPr lang="tr-TR" sz="2200" dirty="0" err="1" smtClean="0"/>
              <a:t>Times</a:t>
            </a:r>
            <a:r>
              <a:rPr lang="tr-TR" sz="2200" dirty="0" smtClean="0"/>
              <a:t> New Roman, 11 punto, 1,15 satır aralığı)</a:t>
            </a:r>
          </a:p>
          <a:p>
            <a:pPr marL="457200" indent="-457200">
              <a:buFont typeface="+mj-lt"/>
              <a:buAutoNum type="alphaLcPeriod"/>
              <a:defRPr/>
            </a:pPr>
            <a:r>
              <a:rPr lang="tr-TR" sz="2200" dirty="0" smtClean="0"/>
              <a:t>Çalışma; özgün, etik değerlere uygun, alıntılardan ve birbirini tekrarlayan projelerden uzak </a:t>
            </a:r>
            <a:r>
              <a:rPr lang="tr-TR" sz="2200" b="1" dirty="0" smtClean="0">
                <a:solidFill>
                  <a:srgbClr val="0070C0"/>
                </a:solidFill>
              </a:rPr>
              <a:t>yenilikçi düşünmeyi destekler </a:t>
            </a:r>
            <a:r>
              <a:rPr lang="tr-TR" sz="2200" dirty="0" smtClean="0"/>
              <a:t>şekilde olacaktır.</a:t>
            </a:r>
          </a:p>
          <a:p>
            <a:pPr marL="457200" indent="-457200">
              <a:buFont typeface="+mj-lt"/>
              <a:buAutoNum type="alphaLcPeriod"/>
              <a:defRPr/>
            </a:pPr>
            <a:r>
              <a:rPr lang="tr-TR" sz="2200" dirty="0" smtClean="0"/>
              <a:t>Kurumsal başvuru çalışma ekibi </a:t>
            </a:r>
            <a:r>
              <a:rPr lang="tr-TR" sz="2200" b="1" dirty="0" smtClean="0">
                <a:solidFill>
                  <a:srgbClr val="0070C0"/>
                </a:solidFill>
              </a:rPr>
              <a:t>en fazla 5 kişiden </a:t>
            </a:r>
            <a:r>
              <a:rPr lang="tr-TR" sz="2200" dirty="0" smtClean="0"/>
              <a:t>oluşacaktır.</a:t>
            </a:r>
          </a:p>
          <a:p>
            <a:pPr marL="457200" indent="-457200">
              <a:buFont typeface="+mj-lt"/>
              <a:buAutoNum type="alphaLcPeriod"/>
              <a:defRPr/>
            </a:pPr>
            <a:r>
              <a:rPr lang="tr-TR" sz="2200" dirty="0" smtClean="0"/>
              <a:t> Kurumsal başvurularda </a:t>
            </a:r>
            <a:r>
              <a:rPr lang="tr-TR" sz="2200" b="1" dirty="0" smtClean="0">
                <a:solidFill>
                  <a:srgbClr val="FF0000"/>
                </a:solidFill>
              </a:rPr>
              <a:t>ekip üyelerinden bazıları</a:t>
            </a:r>
            <a:r>
              <a:rPr lang="tr-TR" sz="2200" dirty="0" smtClean="0"/>
              <a:t>, </a:t>
            </a:r>
            <a:r>
              <a:rPr lang="tr-TR" sz="2200" b="1" dirty="0" smtClean="0">
                <a:solidFill>
                  <a:srgbClr val="0070C0"/>
                </a:solidFill>
              </a:rPr>
              <a:t>kurum personeli veya öğrenci olmayabilir</a:t>
            </a:r>
            <a:r>
              <a:rPr lang="tr-TR" sz="2200" dirty="0" smtClean="0"/>
              <a:t>. </a:t>
            </a:r>
            <a:r>
              <a:rPr lang="tr-TR" sz="2200" b="1" dirty="0" smtClean="0">
                <a:solidFill>
                  <a:srgbClr val="FF0000"/>
                </a:solidFill>
              </a:rPr>
              <a:t>Bir kurum, </a:t>
            </a:r>
            <a:r>
              <a:rPr lang="tr-TR" sz="2200" dirty="0" smtClean="0"/>
              <a:t>her kategoriden </a:t>
            </a:r>
            <a:r>
              <a:rPr lang="tr-TR" sz="2200" b="1" dirty="0" smtClean="0">
                <a:solidFill>
                  <a:srgbClr val="0070C0"/>
                </a:solidFill>
              </a:rPr>
              <a:t>yalnız bir başvuru</a:t>
            </a:r>
            <a:r>
              <a:rPr lang="tr-TR" sz="2200" dirty="0" smtClean="0"/>
              <a:t> yapabilecektir.</a:t>
            </a:r>
          </a:p>
          <a:p>
            <a:pPr>
              <a:buFontTx/>
              <a:buNone/>
              <a:defRPr/>
            </a:pPr>
            <a:endParaRPr lang="tr-TR" sz="2200"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9827907-F21D-475A-BB0E-6B95A3A40286}" type="slidenum">
              <a:rPr lang="tr-TR" altLang="tr-TR" smtClean="0">
                <a:solidFill>
                  <a:srgbClr val="FFFFFF"/>
                </a:solidFill>
              </a:rPr>
              <a:pPr eaLnBrk="1" hangingPunct="1">
                <a:defRPr/>
              </a:pPr>
              <a:t>17</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1987" name="2 İçerik Yer Tutucusu"/>
          <p:cNvSpPr>
            <a:spLocks noGrp="1"/>
          </p:cNvSpPr>
          <p:nvPr>
            <p:ph idx="1"/>
          </p:nvPr>
        </p:nvSpPr>
        <p:spPr>
          <a:xfrm>
            <a:off x="323850" y="1125538"/>
            <a:ext cx="8569325" cy="5595937"/>
          </a:xfrm>
        </p:spPr>
        <p:txBody>
          <a:bodyPr/>
          <a:lstStyle/>
          <a:p>
            <a:pPr marL="457200" indent="-457200">
              <a:buFont typeface="Tahoma" panose="020B0604030504040204" pitchFamily="34" charset="0"/>
              <a:buAutoNum type="alphaLcParenR" startAt="5"/>
            </a:pPr>
            <a:r>
              <a:rPr lang="tr-TR" altLang="tr-TR" sz="2200" b="1" dirty="0" smtClean="0">
                <a:solidFill>
                  <a:srgbClr val="FF0000"/>
                </a:solidFill>
              </a:rPr>
              <a:t>Bir kişi</a:t>
            </a:r>
            <a:r>
              <a:rPr lang="tr-TR" altLang="tr-TR" sz="2200" dirty="0" smtClean="0"/>
              <a:t>, her kategoriden  </a:t>
            </a:r>
            <a:r>
              <a:rPr lang="tr-TR" altLang="tr-TR" sz="2200" b="1" dirty="0" smtClean="0">
                <a:solidFill>
                  <a:srgbClr val="0070C0"/>
                </a:solidFill>
              </a:rPr>
              <a:t>yalnız bir başvuru </a:t>
            </a:r>
            <a:r>
              <a:rPr lang="tr-TR" altLang="tr-TR" sz="2200" dirty="0" smtClean="0"/>
              <a:t>yapabilecektir.</a:t>
            </a:r>
          </a:p>
          <a:p>
            <a:pPr marL="457200" indent="-457200">
              <a:buFont typeface="Tahoma" panose="020B0604030504040204" pitchFamily="34" charset="0"/>
              <a:buAutoNum type="alphaLcParenR" startAt="5"/>
            </a:pPr>
            <a:r>
              <a:rPr lang="tr-TR" altLang="tr-TR" sz="2200" dirty="0" smtClean="0"/>
              <a:t>Kurumsal başvuruda </a:t>
            </a:r>
            <a:r>
              <a:rPr lang="tr-TR" altLang="tr-TR" sz="2200" b="1" dirty="0" smtClean="0">
                <a:solidFill>
                  <a:srgbClr val="FF0000"/>
                </a:solidFill>
              </a:rPr>
              <a:t>bir kişi </a:t>
            </a:r>
            <a:r>
              <a:rPr lang="tr-TR" altLang="tr-TR" sz="2200" dirty="0" smtClean="0"/>
              <a:t>ekip üyesi olarak </a:t>
            </a:r>
            <a:r>
              <a:rPr lang="tr-TR" altLang="tr-TR" sz="2200" b="1" dirty="0" smtClean="0">
                <a:solidFill>
                  <a:srgbClr val="0070C0"/>
                </a:solidFill>
              </a:rPr>
              <a:t>yalnız bir çalışmada görev alabilecektir.</a:t>
            </a:r>
          </a:p>
          <a:p>
            <a:pPr marL="457200" indent="-457200">
              <a:buFont typeface="Tahoma" panose="020B0604030504040204" pitchFamily="34" charset="0"/>
              <a:buAutoNum type="alphaLcParenR" startAt="5"/>
            </a:pPr>
            <a:r>
              <a:rPr lang="tr-TR" altLang="tr-TR" sz="2200" dirty="0" smtClean="0"/>
              <a:t>Kurumsal başvurularda </a:t>
            </a:r>
            <a:r>
              <a:rPr lang="tr-TR" altLang="tr-TR" sz="2200" b="1" dirty="0" smtClean="0">
                <a:solidFill>
                  <a:srgbClr val="00B050"/>
                </a:solidFill>
              </a:rPr>
              <a:t>il/ilçe milli eğitim müdürleri</a:t>
            </a:r>
            <a:r>
              <a:rPr lang="tr-TR" altLang="tr-TR" sz="2200" dirty="0" smtClean="0"/>
              <a:t>  ekip üyesi olarak belirtilmeyecektir. </a:t>
            </a:r>
          </a:p>
          <a:p>
            <a:pPr marL="457200" indent="-457200">
              <a:buFont typeface="Tahoma" panose="020B0604030504040204" pitchFamily="34" charset="0"/>
              <a:buAutoNum type="alphaLcParenR" startAt="5"/>
            </a:pPr>
            <a:r>
              <a:rPr lang="tr-TR" altLang="tr-TR" sz="2200" b="1" dirty="0" smtClean="0">
                <a:solidFill>
                  <a:srgbClr val="C00000"/>
                </a:solidFill>
              </a:rPr>
              <a:t>Sonuçları alınmamış </a:t>
            </a:r>
            <a:r>
              <a:rPr lang="tr-TR" altLang="tr-TR" sz="2200" dirty="0" smtClean="0"/>
              <a:t>projeler değerlendirilmeyecektir.</a:t>
            </a:r>
          </a:p>
          <a:p>
            <a:pPr marL="457200" indent="-457200">
              <a:buFont typeface="Tahoma" panose="020B0604030504040204" pitchFamily="34" charset="0"/>
              <a:buAutoNum type="alphaLcParenR" startAt="5"/>
            </a:pPr>
            <a:r>
              <a:rPr lang="tr-TR" altLang="tr-TR" sz="2200" dirty="0" smtClean="0">
                <a:solidFill>
                  <a:srgbClr val="FF0000"/>
                </a:solidFill>
              </a:rPr>
              <a:t>Bireysel başvuruda</a:t>
            </a:r>
            <a:r>
              <a:rPr lang="tr-TR" altLang="tr-TR" sz="2200" dirty="0" smtClean="0"/>
              <a:t>, çalışma ekibi oluşturulmayacaktır.</a:t>
            </a:r>
          </a:p>
          <a:p>
            <a:pPr marL="457200" indent="-457200">
              <a:buFontTx/>
              <a:buNone/>
            </a:pPr>
            <a:r>
              <a:rPr lang="tr-TR" altLang="tr-TR" sz="2200" dirty="0" smtClean="0"/>
              <a:t>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5541D5F-B517-4C0E-93BB-7F6ADE6FACAA}" type="slidenum">
              <a:rPr lang="tr-TR" altLang="tr-TR" smtClean="0">
                <a:solidFill>
                  <a:srgbClr val="FFFFFF"/>
                </a:solidFill>
              </a:rPr>
              <a:pPr eaLnBrk="1" hangingPunct="1">
                <a:defRPr/>
              </a:pPr>
              <a:t>18</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1125538"/>
            <a:ext cx="8569325" cy="5595937"/>
          </a:xfrm>
        </p:spPr>
        <p:txBody>
          <a:bodyPr/>
          <a:lstStyle/>
          <a:p>
            <a:pPr marL="457200" indent="-457200">
              <a:buFont typeface="+mj-lt"/>
              <a:buAutoNum type="alphaLcParenR" startAt="10"/>
              <a:defRPr/>
            </a:pPr>
            <a:r>
              <a:rPr lang="tr-TR" sz="2200" dirty="0" smtClean="0"/>
              <a:t>Başvuru sürecinde; çalışma ile ilgili tanıtım sunusu; çalışmanın hedef kitlesini ve  fayda/önemini ön plana çıkaran görüntülerin yer aldığı 3 </a:t>
            </a:r>
            <a:r>
              <a:rPr lang="tr-TR" sz="2200" dirty="0" err="1" smtClean="0"/>
              <a:t>dk</a:t>
            </a:r>
            <a:r>
              <a:rPr lang="tr-TR" sz="2200" dirty="0" smtClean="0"/>
              <a:t> ile sınırlı HD çözünürlük kalitesinde video hazırlanacak ve istenildiğinde  Bakanlığa gönderilecektir.</a:t>
            </a:r>
          </a:p>
          <a:p>
            <a:pPr marL="457200" indent="-457200">
              <a:buFont typeface="+mj-lt"/>
              <a:buAutoNum type="alphaLcParenR" startAt="10"/>
              <a:defRPr/>
            </a:pPr>
            <a:r>
              <a:rPr lang="tr-TR" sz="2200" dirty="0" smtClean="0"/>
              <a:t>Rapor metninde ve raporda geçen görsellerde </a:t>
            </a:r>
            <a:r>
              <a:rPr lang="tr-TR" sz="2200" b="1" dirty="0" smtClean="0">
                <a:solidFill>
                  <a:srgbClr val="0070C0"/>
                </a:solidFill>
              </a:rPr>
              <a:t>kesinlikle il, ilçe, kurum, vali, kaymakam, müdür vb. kişi ya da kurumların isimleri belirtilmeyecektir.</a:t>
            </a:r>
            <a:r>
              <a:rPr lang="tr-TR" sz="2200" dirty="0" smtClean="0"/>
              <a:t> Aksi takdirde proje değerlendirme dışı bırakılacaktır.</a:t>
            </a:r>
          </a:p>
          <a:p>
            <a:pPr>
              <a:buFontTx/>
              <a:buNone/>
              <a:defRPr/>
            </a:pPr>
            <a:endParaRPr lang="tr-TR" sz="2200"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21CC13A4-B052-4A02-AB8B-106C4BCBB138}" type="slidenum">
              <a:rPr lang="tr-TR" altLang="tr-TR" smtClean="0">
                <a:solidFill>
                  <a:srgbClr val="FFFFFF"/>
                </a:solidFill>
              </a:rPr>
              <a:pPr eaLnBrk="1" hangingPunct="1">
                <a:defRPr/>
              </a:pPr>
              <a:t>19</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Sunum Planı</a:t>
            </a:r>
            <a:endParaRPr lang="tr-TR" dirty="0"/>
          </a:p>
        </p:txBody>
      </p:sp>
      <p:sp>
        <p:nvSpPr>
          <p:cNvPr id="4" name="Slayt Numarası Yer Tutucusu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DD955CD-2006-4F51-A73C-84A6EEDB3242}" type="slidenum">
              <a:rPr lang="tr-TR" altLang="tr-TR" smtClean="0">
                <a:solidFill>
                  <a:srgbClr val="FFFFFF"/>
                </a:solidFill>
              </a:rPr>
              <a:pPr eaLnBrk="1" hangingPunct="1">
                <a:defRPr/>
              </a:pPr>
              <a:t>2</a:t>
            </a:fld>
            <a:endParaRPr lang="tr-TR" altLang="tr-TR" smtClean="0">
              <a:solidFill>
                <a:srgbClr val="FFFFFF"/>
              </a:solidFill>
            </a:endParaRPr>
          </a:p>
        </p:txBody>
      </p:sp>
      <p:sp>
        <p:nvSpPr>
          <p:cNvPr id="19460" name="AutoShape 2"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0"/>
              </a:spcBef>
              <a:buClrTx/>
              <a:buSzTx/>
              <a:buFontTx/>
              <a:buNone/>
            </a:pPr>
            <a:endParaRPr lang="tr-TR" altLang="tr-TR" sz="1800">
              <a:latin typeface="Arial" panose="020B0604020202020204" pitchFamily="34" charset="0"/>
            </a:endParaRPr>
          </a:p>
        </p:txBody>
      </p:sp>
      <p:sp>
        <p:nvSpPr>
          <p:cNvPr id="19461" name="AutoShape 4"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0"/>
              </a:spcBef>
              <a:buClrTx/>
              <a:buSzTx/>
              <a:buFontTx/>
              <a:buNone/>
            </a:pPr>
            <a:endParaRPr lang="tr-TR" altLang="tr-TR" sz="1800">
              <a:latin typeface="Arial" panose="020B0604020202020204" pitchFamily="34" charset="0"/>
            </a:endParaRPr>
          </a:p>
        </p:txBody>
      </p:sp>
      <p:pic>
        <p:nvPicPr>
          <p:cNvPr id="18439" name="Picture 2" descr="http://akademikplatform.net/wp-content/uploads/2013/12/Ulusal-inovasyon-sistemimiz-varm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284984"/>
            <a:ext cx="2155666" cy="11748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Diyagram 2"/>
          <p:cNvGraphicFramePr/>
          <p:nvPr/>
        </p:nvGraphicFramePr>
        <p:xfrm>
          <a:off x="155575" y="177281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1125538"/>
            <a:ext cx="8569325" cy="5595937"/>
          </a:xfrm>
        </p:spPr>
        <p:txBody>
          <a:bodyPr/>
          <a:lstStyle/>
          <a:p>
            <a:pPr>
              <a:buFontTx/>
              <a:buNone/>
              <a:defRPr/>
            </a:pPr>
            <a:r>
              <a:rPr lang="tr-TR" sz="2200" b="1" dirty="0" smtClean="0"/>
              <a:t>Diğer hususlar;</a:t>
            </a:r>
          </a:p>
          <a:p>
            <a:pPr marL="457200" indent="-457200">
              <a:buFont typeface="+mj-lt"/>
              <a:buAutoNum type="arabicPeriod"/>
              <a:defRPr/>
            </a:pPr>
            <a:r>
              <a:rPr lang="tr-TR" sz="2200" dirty="0" smtClean="0"/>
              <a:t>Başvuruda belirtilen kategoriye uymayan çalışmalar değerlendirmeye alınmayacaktır.</a:t>
            </a:r>
          </a:p>
          <a:p>
            <a:pPr marL="457200" indent="-457200">
              <a:buFont typeface="+mj-lt"/>
              <a:buAutoNum type="arabicPeriod"/>
              <a:defRPr/>
            </a:pPr>
            <a:r>
              <a:rPr lang="tr-TR" sz="2200" dirty="0" smtClean="0"/>
              <a:t>Başkasına ait olduğu tespit edilen çalışmaların başvuru sahibi/ekip üyeleri bundan sonraki  yenilikçilik ödüllerine bireysel/kurumsal başvuru yapamayacaktır.</a:t>
            </a:r>
          </a:p>
          <a:p>
            <a:pPr marL="457200" indent="-457200">
              <a:buFont typeface="+mj-lt"/>
              <a:buAutoNum type="arabicPeriod"/>
              <a:defRPr/>
            </a:pPr>
            <a:r>
              <a:rPr lang="tr-TR" sz="2200" dirty="0" smtClean="0"/>
              <a:t>Başvuru yapılmış çalışmanın daha önce herhangi bir yarışmada ödül almamış olması gerekmektedir.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48A3959-DE73-4843-88EE-DBE365B09645}" type="slidenum">
              <a:rPr lang="tr-TR" altLang="tr-TR" smtClean="0">
                <a:solidFill>
                  <a:srgbClr val="FFFFFF"/>
                </a:solidFill>
              </a:rPr>
              <a:pPr eaLnBrk="1" hangingPunct="1">
                <a:defRPr/>
              </a:pPr>
              <a:t>20</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5059" name="2 İçerik Yer Tutucusu"/>
          <p:cNvSpPr>
            <a:spLocks noGrp="1"/>
          </p:cNvSpPr>
          <p:nvPr>
            <p:ph idx="1"/>
          </p:nvPr>
        </p:nvSpPr>
        <p:spPr>
          <a:xfrm>
            <a:off x="323850" y="981075"/>
            <a:ext cx="8569325" cy="5740400"/>
          </a:xfrm>
        </p:spPr>
        <p:txBody>
          <a:bodyPr/>
          <a:lstStyle/>
          <a:p>
            <a:pPr marL="457200" indent="-457200">
              <a:buFont typeface="Tahoma" panose="020B0604030504040204" pitchFamily="34" charset="0"/>
              <a:buAutoNum type="arabicPeriod" startAt="4"/>
            </a:pPr>
            <a:r>
              <a:rPr lang="tr-TR" altLang="tr-TR" sz="2200" dirty="0" smtClean="0"/>
              <a:t>Çalışmanın daha önce herhangi bir yarışmada ödül aldığının veya başvuru yapan kişiye ait olmadığının tespiti halinde; bu süreçte elde ettikleri ödül, belge ve her türlü kazanımları geri alınır ve ilgililer hakkında Kamu Görevlileri Etik Davranış İlkeleri ile Başvuru Usul ve Esasları Hakkında Yönetmelik ile ilgili  disiplin mevzuatı gereğince işlem yapılır.</a:t>
            </a:r>
          </a:p>
          <a:p>
            <a:pPr marL="457200" indent="-457200">
              <a:buFont typeface="Tahoma" panose="020B0604030504040204" pitchFamily="34" charset="0"/>
              <a:buAutoNum type="arabicPeriod" startAt="4"/>
            </a:pPr>
            <a:r>
              <a:rPr lang="tr-TR" altLang="tr-TR" sz="2200" dirty="0" smtClean="0"/>
              <a:t>Çalışmalar, önce Bakanlık değerlendiricileri tarafından </a:t>
            </a:r>
            <a:r>
              <a:rPr lang="tr-TR" altLang="tr-TR" sz="2200" b="1" dirty="0" smtClean="0">
                <a:solidFill>
                  <a:srgbClr val="0070C0"/>
                </a:solidFill>
              </a:rPr>
              <a:t>elektronik ortamda</a:t>
            </a:r>
            <a:r>
              <a:rPr lang="tr-TR" altLang="tr-TR" sz="2200" dirty="0" smtClean="0"/>
              <a:t>,  değerlendirilecektir. Daha sonra, çalışmaların yerinde görülmesi açısından </a:t>
            </a:r>
            <a:r>
              <a:rPr lang="tr-TR" altLang="tr-TR" sz="2200" b="1" dirty="0" smtClean="0">
                <a:solidFill>
                  <a:srgbClr val="FF0000"/>
                </a:solidFill>
              </a:rPr>
              <a:t>saha ziyaretleri </a:t>
            </a:r>
            <a:r>
              <a:rPr lang="tr-TR" altLang="tr-TR" sz="2200" dirty="0" smtClean="0"/>
              <a:t>gerçekleştirilerek saha ziyareti puanı ile ilk değerlendirme puanının </a:t>
            </a:r>
            <a:r>
              <a:rPr lang="tr-TR" altLang="tr-TR" sz="2200" b="1" dirty="0" smtClean="0">
                <a:solidFill>
                  <a:srgbClr val="00B050"/>
                </a:solidFill>
              </a:rPr>
              <a:t>aritmetik ortalaması </a:t>
            </a:r>
            <a:r>
              <a:rPr lang="tr-TR" altLang="tr-TR" sz="2200" dirty="0" smtClean="0"/>
              <a:t>alınarak ödüle esas puan belirlenecektir.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DCE8873-EE6B-4E17-BA0A-0AE52E1BAF58}" type="slidenum">
              <a:rPr lang="tr-TR" altLang="tr-TR" smtClean="0">
                <a:solidFill>
                  <a:srgbClr val="FFFFFF"/>
                </a:solidFill>
              </a:rPr>
              <a:pPr eaLnBrk="1" hangingPunct="1">
                <a:defRPr/>
              </a:pPr>
              <a:t>21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6083" name="2 İçerik Yer Tutucusu"/>
          <p:cNvSpPr>
            <a:spLocks noGrp="1"/>
          </p:cNvSpPr>
          <p:nvPr>
            <p:ph idx="1"/>
          </p:nvPr>
        </p:nvSpPr>
        <p:spPr>
          <a:xfrm>
            <a:off x="323850" y="1125538"/>
            <a:ext cx="8569325" cy="5595937"/>
          </a:xfrm>
        </p:spPr>
        <p:txBody>
          <a:bodyPr/>
          <a:lstStyle/>
          <a:p>
            <a:pPr marL="457200" indent="-457200">
              <a:buFont typeface="Tahoma" panose="020B0604030504040204" pitchFamily="34" charset="0"/>
              <a:buAutoNum type="arabicPeriod" startAt="6"/>
            </a:pPr>
            <a:r>
              <a:rPr lang="tr-TR" altLang="tr-TR" sz="2200" dirty="0" smtClean="0"/>
              <a:t>İstatistikî Bölge Birimleri Sınıflaması (İBBS) göz önüne alınarak bölge bazında yapılacak sıralamada,  puan barajının altında kalmamak şartıyla </a:t>
            </a:r>
            <a:r>
              <a:rPr lang="tr-TR" altLang="tr-TR" sz="2200" b="1" dirty="0" smtClean="0">
                <a:solidFill>
                  <a:srgbClr val="0070C0"/>
                </a:solidFill>
              </a:rPr>
              <a:t>her kategoride en yüksek puan alan </a:t>
            </a:r>
            <a:r>
              <a:rPr lang="tr-TR" altLang="tr-TR" sz="2200" dirty="0" smtClean="0"/>
              <a:t>Bakanlığımızca belirlenecek sayıda  çalışma </a:t>
            </a:r>
            <a:r>
              <a:rPr lang="tr-TR" altLang="tr-TR" sz="2200" b="1" dirty="0" smtClean="0">
                <a:solidFill>
                  <a:srgbClr val="FF0000"/>
                </a:solidFill>
              </a:rPr>
              <a:t>bölgesel ödül töreninde </a:t>
            </a:r>
            <a:r>
              <a:rPr lang="tr-TR" altLang="tr-TR" sz="2200" dirty="0" smtClean="0"/>
              <a:t>ödül almaya hak kazanacaktır. </a:t>
            </a:r>
          </a:p>
          <a:p>
            <a:pPr marL="457200" indent="-457200">
              <a:buFont typeface="Tahoma" panose="020B0604030504040204" pitchFamily="34" charset="0"/>
              <a:buAutoNum type="arabicPeriod" startAt="6"/>
            </a:pPr>
            <a:r>
              <a:rPr lang="tr-TR" altLang="tr-TR" sz="2200" dirty="0" smtClean="0"/>
              <a:t>Bölge ödül törenleri; değerlendirmeler tamamlandıktan sonra ödül almaya hak kazanan  iller arasından Bakanlık tarafından belirlenecek illerde düzenlenecektir.</a:t>
            </a:r>
          </a:p>
          <a:p>
            <a:pPr marL="457200" indent="-457200">
              <a:buFont typeface="Tahoma" panose="020B0604030504040204" pitchFamily="34" charset="0"/>
              <a:buAutoNum type="arabicPeriod" startAt="6"/>
            </a:pPr>
            <a:r>
              <a:rPr lang="tr-TR" altLang="tr-TR" sz="2200" dirty="0" smtClean="0"/>
              <a:t>Bölgelerde düzenlenecek ödül törenleri, il millî eğitim müdürlüklerince organize edilecektir.</a:t>
            </a:r>
          </a:p>
          <a:p>
            <a:pPr marL="457200" indent="-457200">
              <a:buFont typeface="Tahoma" panose="020B0604030504040204" pitchFamily="34" charset="0"/>
              <a:buAutoNum type="arabicPeriod" startAt="6"/>
            </a:pPr>
            <a:r>
              <a:rPr lang="tr-TR" altLang="tr-TR" sz="2200" dirty="0" smtClean="0"/>
              <a:t>Bakanlık Ödül Töreninde; bölgesel düzeyde ödül alan çalışmalar arasından her kategoriden en yüksek puan alan çalışmalar Bakanlık Ödülü, Bölge Ödülü almış fakat beş çalışma içinde yer almayan en yüksek puan almış 2 (iki) çalışma ise mansiyon ödül almaya hak kazanacaktır.</a:t>
            </a:r>
          </a:p>
          <a:p>
            <a:pPr marL="457200" indent="-457200">
              <a:buFont typeface="Tahoma" panose="020B0604030504040204" pitchFamily="34" charset="0"/>
              <a:buAutoNum type="arabicPeriod" startAt="6"/>
            </a:pPr>
            <a:r>
              <a:rPr lang="tr-TR" altLang="tr-TR" sz="2200" dirty="0" smtClean="0"/>
              <a:t>Bölgesel ve Bakanlık ödül törenlerinde ödül almaya hak kazanan bireysel ve kurumsal başvuruların ait olduğu il ve ilçe milli eğitim müdürleri ödüllendirilecektir.</a:t>
            </a:r>
          </a:p>
          <a:p>
            <a:pPr marL="457200" indent="-457200">
              <a:buFont typeface="Tahoma" panose="020B0604030504040204" pitchFamily="34" charset="0"/>
              <a:buAutoNum type="arabicPeriod" startAt="6"/>
            </a:pPr>
            <a:r>
              <a:rPr lang="tr-TR" altLang="tr-TR" sz="2200" dirty="0" smtClean="0"/>
              <a:t>Bakanlık ödül töreninde ödül almaya hak kazanan bireysel çalışma sahipleri ile kurumsal başvuru ekip üyeleri; kurumsal başvuruda bulunmuş ve ödül almaya hak kazanmış il/ilçe milli eğitim  müdürlerine Başarı Belgesi verilecektir.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3E68120-42EE-437B-B5C0-DF047951348A}" type="slidenum">
              <a:rPr lang="tr-TR" altLang="tr-TR" smtClean="0">
                <a:solidFill>
                  <a:srgbClr val="FFFFFF"/>
                </a:solidFill>
              </a:rPr>
              <a:pPr eaLnBrk="1" hangingPunct="1">
                <a:defRPr/>
              </a:pPr>
              <a:t>22</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7107" name="2 İçerik Yer Tutucusu"/>
          <p:cNvSpPr>
            <a:spLocks noGrp="1"/>
          </p:cNvSpPr>
          <p:nvPr>
            <p:ph idx="1"/>
          </p:nvPr>
        </p:nvSpPr>
        <p:spPr>
          <a:xfrm>
            <a:off x="323850" y="981075"/>
            <a:ext cx="8569325" cy="5740400"/>
          </a:xfrm>
        </p:spPr>
        <p:txBody>
          <a:bodyPr/>
          <a:lstStyle/>
          <a:p>
            <a:pPr marL="457200" indent="-457200">
              <a:buFont typeface="Tahoma" panose="020B0604030504040204" pitchFamily="34" charset="0"/>
              <a:buAutoNum type="arabicPeriod" startAt="9"/>
            </a:pPr>
            <a:r>
              <a:rPr lang="tr-TR" altLang="tr-TR" sz="2100" dirty="0" smtClean="0"/>
              <a:t>Bakanlık Ödül Töreninde; bölgesel düzeyde ödül alan çalışmalar arasından </a:t>
            </a:r>
            <a:r>
              <a:rPr lang="tr-TR" altLang="tr-TR" sz="2100" b="1" dirty="0" smtClean="0">
                <a:solidFill>
                  <a:srgbClr val="0070C0"/>
                </a:solidFill>
              </a:rPr>
              <a:t>her kategoriden en yüksek puan alan çalışmalar </a:t>
            </a:r>
            <a:r>
              <a:rPr lang="tr-TR" altLang="tr-TR" sz="2100" dirty="0" smtClean="0"/>
              <a:t>Bakanlık Ödülü, Bölge Ödülü almış fakat beş çalışma içinde yer almayan en yüksek puan almış </a:t>
            </a:r>
            <a:r>
              <a:rPr lang="tr-TR" altLang="tr-TR" sz="2100" b="1" dirty="0" smtClean="0">
                <a:solidFill>
                  <a:srgbClr val="C00000"/>
                </a:solidFill>
              </a:rPr>
              <a:t>2 (iki) çalışma ise mansiyon </a:t>
            </a:r>
            <a:r>
              <a:rPr lang="tr-TR" altLang="tr-TR" sz="2100" dirty="0" smtClean="0"/>
              <a:t>ödül almaya hak kazanacaktır.</a:t>
            </a:r>
          </a:p>
          <a:p>
            <a:pPr marL="457200" indent="-457200">
              <a:buFont typeface="Tahoma" panose="020B0604030504040204" pitchFamily="34" charset="0"/>
              <a:buAutoNum type="arabicPeriod" startAt="9"/>
            </a:pPr>
            <a:r>
              <a:rPr lang="tr-TR" altLang="tr-TR" sz="2100" dirty="0" smtClean="0"/>
              <a:t>Bölgesel ve Bakanlık ödül törenlerinde ödül almaya hak kazanan bireysel ve kurumsal başvuruların ait olduğu </a:t>
            </a:r>
            <a:r>
              <a:rPr lang="tr-TR" altLang="tr-TR" sz="2100" b="1" dirty="0" smtClean="0">
                <a:solidFill>
                  <a:srgbClr val="0070C0"/>
                </a:solidFill>
              </a:rPr>
              <a:t>il ve ilçe milli eğitim müdürleri </a:t>
            </a:r>
            <a:r>
              <a:rPr lang="tr-TR" altLang="tr-TR" sz="2100" dirty="0" smtClean="0"/>
              <a:t>ödüllendirilecektir.</a:t>
            </a:r>
          </a:p>
          <a:p>
            <a:pPr marL="457200" indent="-457200">
              <a:buFont typeface="Tahoma" panose="020B0604030504040204" pitchFamily="34" charset="0"/>
              <a:buAutoNum type="arabicPeriod" startAt="9"/>
            </a:pPr>
            <a:r>
              <a:rPr lang="tr-TR" altLang="tr-TR" sz="2100" dirty="0" smtClean="0"/>
              <a:t>Bakanlık ödül töreninde ödül almaya hak kazanan bireysel çalışma sahipleri ile kurumsal başvuru ekip üyeleri; kurumsal başvuruda bulunmuş ve ödül almaya hak kazanmış il/ilçe milli eğitim  müdürlerine </a:t>
            </a:r>
            <a:r>
              <a:rPr lang="tr-TR" altLang="tr-TR" sz="2100" b="1" dirty="0" smtClean="0">
                <a:solidFill>
                  <a:srgbClr val="0070C0"/>
                </a:solidFill>
              </a:rPr>
              <a:t>Başarı Belgesi verilecektir</a:t>
            </a:r>
            <a:r>
              <a:rPr lang="tr-TR" altLang="tr-TR" sz="2100" dirty="0" smtClean="0"/>
              <a:t>.</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55461D0-20A8-4317-A265-BAD0E4284827}" type="slidenum">
              <a:rPr lang="tr-TR" altLang="tr-TR" smtClean="0">
                <a:solidFill>
                  <a:srgbClr val="FFFFFF"/>
                </a:solidFill>
              </a:rPr>
              <a:pPr eaLnBrk="1" hangingPunct="1">
                <a:defRPr/>
              </a:pPr>
              <a:t>23</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Başvuru </a:t>
            </a:r>
            <a:endParaRPr lang="tr-TR" dirty="0"/>
          </a:p>
        </p:txBody>
      </p:sp>
      <p:sp>
        <p:nvSpPr>
          <p:cNvPr id="41987" name="2 İçerik Yer Tutucusu"/>
          <p:cNvSpPr>
            <a:spLocks noGrp="1"/>
          </p:cNvSpPr>
          <p:nvPr>
            <p:ph idx="1"/>
          </p:nvPr>
        </p:nvSpPr>
        <p:spPr>
          <a:xfrm>
            <a:off x="323850" y="1125538"/>
            <a:ext cx="4679950" cy="5595937"/>
          </a:xfrm>
        </p:spPr>
        <p:txBody>
          <a:bodyPr/>
          <a:lstStyle/>
          <a:p>
            <a:r>
              <a:rPr lang="tr-TR" altLang="tr-TR" dirty="0" smtClean="0"/>
              <a:t>Elektronik ortam</a:t>
            </a:r>
          </a:p>
          <a:p>
            <a:r>
              <a:rPr lang="tr-TR" altLang="tr-TR" dirty="0" smtClean="0"/>
              <a:t>Ortak format</a:t>
            </a:r>
          </a:p>
          <a:p>
            <a:r>
              <a:rPr lang="tr-TR" altLang="tr-TR" dirty="0" smtClean="0"/>
              <a:t>Bir  başvuru hakkı</a:t>
            </a:r>
          </a:p>
          <a:p>
            <a:r>
              <a:rPr lang="tr-TR" altLang="tr-TR" dirty="0" smtClean="0"/>
              <a:t>Sonuçları alınmış projeler</a:t>
            </a:r>
          </a:p>
          <a:p>
            <a:r>
              <a:rPr lang="tr-TR" altLang="tr-TR" dirty="0" smtClean="0"/>
              <a:t>Raporda tanıtıcı unsurların olmaması</a:t>
            </a:r>
          </a:p>
          <a:p>
            <a:r>
              <a:rPr lang="tr-TR" altLang="tr-TR" dirty="0" smtClean="0"/>
              <a:t>Özgün ve etik değerlere uygun</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3F052FC-70CE-4610-B09A-FF02F92E8FB0}" type="slidenum">
              <a:rPr lang="tr-TR" altLang="tr-TR" smtClean="0">
                <a:solidFill>
                  <a:srgbClr val="FFFFFF"/>
                </a:solidFill>
              </a:rPr>
              <a:pPr eaLnBrk="1" hangingPunct="1">
                <a:defRPr/>
              </a:pPr>
              <a:t>24</a:t>
            </a:fld>
            <a:endParaRPr lang="tr-TR" altLang="tr-TR" smtClean="0">
              <a:solidFill>
                <a:srgbClr val="FFFFFF"/>
              </a:solidFill>
            </a:endParaRPr>
          </a:p>
        </p:txBody>
      </p:sp>
      <p:pic>
        <p:nvPicPr>
          <p:cNvPr id="41989" name="Picture 2" descr="C:\Users\Ayse DILEKMEN\Desktop\duyurula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1125538"/>
            <a:ext cx="29718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KİŞİ</a:t>
            </a:r>
            <a:endParaRPr lang="tr-TR" dirty="0"/>
          </a:p>
        </p:txBody>
      </p:sp>
      <p:graphicFrame>
        <p:nvGraphicFramePr>
          <p:cNvPr id="5" name="4 İçerik Yer Tutucusu"/>
          <p:cNvGraphicFramePr>
            <a:graphicFrameLocks noGrp="1"/>
          </p:cNvGraphicFramePr>
          <p:nvPr>
            <p:ph idx="1"/>
          </p:nvPr>
        </p:nvGraphicFramePr>
        <p:xfrm>
          <a:off x="0" y="908720"/>
          <a:ext cx="9144000" cy="5812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40EFD14-A864-4076-810F-CD12189100A9}" type="slidenum">
              <a:rPr lang="tr-TR" altLang="tr-TR" smtClean="0">
                <a:solidFill>
                  <a:srgbClr val="FFFFFF"/>
                </a:solidFill>
              </a:rPr>
              <a:pPr eaLnBrk="1" hangingPunct="1">
                <a:defRPr/>
              </a:pPr>
              <a:t>25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ÖLÇME VE DEĞERLENDİRME AŞAMALARI</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6AB579C-2EB1-4873-A448-04FE1C429EEA}" type="slidenum">
              <a:rPr lang="tr-TR" altLang="tr-TR" smtClean="0">
                <a:solidFill>
                  <a:srgbClr val="FFFFFF"/>
                </a:solidFill>
              </a:rPr>
              <a:pPr eaLnBrk="1" hangingPunct="1">
                <a:defRPr/>
              </a:pPr>
              <a:t>26</a:t>
            </a:fld>
            <a:endParaRPr lang="tr-TR" altLang="tr-TR" smtClean="0">
              <a:solidFill>
                <a:srgbClr val="FFFFFF"/>
              </a:solidFill>
            </a:endParaRPr>
          </a:p>
        </p:txBody>
      </p:sp>
      <p:graphicFrame>
        <p:nvGraphicFramePr>
          <p:cNvPr id="7" name="6 Diyagram"/>
          <p:cNvGraphicFramePr/>
          <p:nvPr/>
        </p:nvGraphicFramePr>
        <p:xfrm>
          <a:off x="179512" y="980728"/>
          <a:ext cx="89644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Sağ Ok"/>
          <p:cNvSpPr/>
          <p:nvPr/>
        </p:nvSpPr>
        <p:spPr>
          <a:xfrm rot="5400000">
            <a:off x="1134269" y="3050382"/>
            <a:ext cx="755650" cy="576262"/>
          </a:xfrm>
          <a:prstGeom prst="rightArrow">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TÜİK İSTATİSTİKİ BÖLGE BİRİMLERİ</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EDC275F7-DB2E-4A17-8A07-79190EA5F028}" type="slidenum">
              <a:rPr lang="tr-TR" altLang="tr-TR" smtClean="0">
                <a:solidFill>
                  <a:srgbClr val="FFFFFF"/>
                </a:solidFill>
              </a:rPr>
              <a:pPr eaLnBrk="1" hangingPunct="1">
                <a:defRPr/>
              </a:pPr>
              <a:t>27</a:t>
            </a:fld>
            <a:endParaRPr lang="tr-TR" altLang="tr-TR" smtClean="0">
              <a:solidFill>
                <a:srgbClr val="FFFFFF"/>
              </a:solidFill>
            </a:endParaRPr>
          </a:p>
        </p:txBody>
      </p:sp>
      <p:pic>
        <p:nvPicPr>
          <p:cNvPr id="45060" name="Picture 2" descr="C:\Users\acer\Desktop\2015 YENİLİKÇİLİK\12 bölge.JPG"/>
          <p:cNvPicPr>
            <a:picLocks noChangeAspect="1" noChangeArrowheads="1"/>
          </p:cNvPicPr>
          <p:nvPr/>
        </p:nvPicPr>
        <p:blipFill>
          <a:blip r:embed="rId2">
            <a:lum bright="-56000" contrast="70000"/>
            <a:extLst>
              <a:ext uri="{28A0092B-C50C-407E-A947-70E740481C1C}">
                <a14:useLocalDpi xmlns:a14="http://schemas.microsoft.com/office/drawing/2010/main" val="0"/>
              </a:ext>
            </a:extLst>
          </a:blip>
          <a:srcRect/>
          <a:stretch>
            <a:fillRect/>
          </a:stretch>
        </p:blipFill>
        <p:spPr bwMode="auto">
          <a:xfrm>
            <a:off x="0" y="1741488"/>
            <a:ext cx="9144000" cy="442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1" descr="C:\Users\Ayse DILEKMEN\Desktop\2014-2015 yenilikçilik\ibbs hari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2552389-0423-41B8-8613-64780D26FBE8}" type="slidenum">
              <a:rPr lang="tr-TR" altLang="tr-TR" smtClean="0">
                <a:solidFill>
                  <a:srgbClr val="FFFFFF"/>
                </a:solidFill>
              </a:rPr>
              <a:pPr eaLnBrk="1" hangingPunct="1">
                <a:defRPr/>
              </a:pPr>
              <a:t>28</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68F5915-B107-4916-A48E-9DA2AE5E5D11}" type="slidenum">
              <a:rPr lang="tr-TR" altLang="tr-TR" smtClean="0">
                <a:solidFill>
                  <a:srgbClr val="FFFFFF"/>
                </a:solidFill>
              </a:rPr>
              <a:pPr eaLnBrk="1" hangingPunct="1">
                <a:defRPr/>
              </a:pPr>
              <a:t>29</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AMAÇ</a:t>
            </a:r>
            <a:endParaRPr lang="tr-TR" dirty="0"/>
          </a:p>
        </p:txBody>
      </p:sp>
      <p:sp>
        <p:nvSpPr>
          <p:cNvPr id="3" name="İçerik Yer Tutucusu 2"/>
          <p:cNvSpPr>
            <a:spLocks noGrp="1"/>
          </p:cNvSpPr>
          <p:nvPr>
            <p:ph idx="1"/>
          </p:nvPr>
        </p:nvSpPr>
        <p:spPr>
          <a:xfrm>
            <a:off x="323850" y="1125538"/>
            <a:ext cx="4392613" cy="5386387"/>
          </a:xfrm>
        </p:spPr>
        <p:txBody>
          <a:bodyPr/>
          <a:lstStyle/>
          <a:p>
            <a:pPr marL="0" indent="0" algn="l">
              <a:buFontTx/>
              <a:buNone/>
              <a:defRPr/>
            </a:pPr>
            <a:r>
              <a:rPr lang="tr-TR" sz="2800" dirty="0"/>
              <a:t>Eğitim ve öğretim </a:t>
            </a:r>
            <a:r>
              <a:rPr lang="tr-TR" sz="2800" dirty="0" smtClean="0"/>
              <a:t>alanındaki </a:t>
            </a:r>
            <a:r>
              <a:rPr lang="tr-TR" sz="2800" dirty="0"/>
              <a:t>özgün </a:t>
            </a:r>
            <a:r>
              <a:rPr lang="tr-TR" sz="2800" dirty="0" smtClean="0"/>
              <a:t>uygulamaların;</a:t>
            </a:r>
          </a:p>
          <a:p>
            <a:pPr marL="0" indent="0" algn="l">
              <a:buFontTx/>
              <a:buNone/>
              <a:defRPr/>
            </a:pPr>
            <a:endParaRPr lang="tr-TR" dirty="0" smtClean="0"/>
          </a:p>
          <a:p>
            <a:pPr algn="l">
              <a:lnSpc>
                <a:spcPct val="100000"/>
              </a:lnSpc>
              <a:spcBef>
                <a:spcPts val="600"/>
              </a:spcBef>
              <a:buFont typeface="Wingdings" panose="05000000000000000000" pitchFamily="2" charset="2"/>
              <a:buChar char="Ø"/>
              <a:defRPr/>
            </a:pPr>
            <a:r>
              <a:rPr lang="tr-TR" dirty="0" smtClean="0"/>
              <a:t>Ödüllendirilerek teşvik edilmesi,</a:t>
            </a:r>
          </a:p>
          <a:p>
            <a:pPr algn="l">
              <a:buFont typeface="Wingdings" panose="05000000000000000000" pitchFamily="2" charset="2"/>
              <a:buChar char="Ø"/>
              <a:defRPr/>
            </a:pPr>
            <a:r>
              <a:rPr lang="tr-TR" dirty="0"/>
              <a:t>P</a:t>
            </a:r>
            <a:r>
              <a:rPr lang="tr-TR" dirty="0" smtClean="0"/>
              <a:t>aylaşımının sağlanması ve</a:t>
            </a:r>
          </a:p>
          <a:p>
            <a:pPr algn="l">
              <a:buFont typeface="Wingdings" panose="05000000000000000000" pitchFamily="2" charset="2"/>
              <a:buChar char="Ø"/>
              <a:defRPr/>
            </a:pPr>
            <a:r>
              <a:rPr lang="tr-TR" dirty="0"/>
              <a:t>K</a:t>
            </a:r>
            <a:r>
              <a:rPr lang="tr-TR" dirty="0" smtClean="0"/>
              <a:t>alitesinin artırılması</a:t>
            </a:r>
          </a:p>
          <a:p>
            <a:pPr marL="0" indent="0">
              <a:buFontTx/>
              <a:buNone/>
              <a:defRPr/>
            </a:pPr>
            <a:r>
              <a:rPr lang="tr-TR" dirty="0" smtClean="0"/>
              <a:t>	</a:t>
            </a:r>
            <a:endParaRPr lang="tr-TR" dirty="0"/>
          </a:p>
        </p:txBody>
      </p:sp>
      <p:pic>
        <p:nvPicPr>
          <p:cNvPr id="204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2695575"/>
            <a:ext cx="4078287"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BAF397D-DE56-4C5F-A6B0-26BBE2BCE3A8}" type="slidenum">
              <a:rPr lang="tr-TR" altLang="tr-TR" smtClean="0">
                <a:solidFill>
                  <a:srgbClr val="FFFFFF"/>
                </a:solidFill>
              </a:rPr>
              <a:pPr eaLnBrk="1" hangingPunct="1">
                <a:defRPr/>
              </a:pPr>
              <a:t>30</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dirty="0" smtClean="0"/>
              <a:t>DEĞERLENDİRİCİLERİN DİKKAT ETMESİ GEREKEN HUSUSLAR</a:t>
            </a:r>
            <a:endParaRPr lang="tr-TR" sz="2400" dirty="0"/>
          </a:p>
        </p:txBody>
      </p:sp>
      <p:sp>
        <p:nvSpPr>
          <p:cNvPr id="3" name="2 İçerik Yer Tutucusu"/>
          <p:cNvSpPr>
            <a:spLocks noGrp="1"/>
          </p:cNvSpPr>
          <p:nvPr>
            <p:ph idx="1"/>
          </p:nvPr>
        </p:nvSpPr>
        <p:spPr>
          <a:xfrm>
            <a:off x="323850" y="1125538"/>
            <a:ext cx="8569325" cy="5595937"/>
          </a:xfrm>
        </p:spPr>
        <p:txBody>
          <a:bodyPr/>
          <a:lstStyle/>
          <a:p>
            <a:pPr marL="0" indent="0" algn="ctr">
              <a:buFontTx/>
              <a:buNone/>
              <a:defRPr/>
            </a:pPr>
            <a:r>
              <a:rPr lang="tr-TR" b="1" dirty="0">
                <a:solidFill>
                  <a:srgbClr val="C00000"/>
                </a:solidFill>
              </a:rPr>
              <a:t>Değerlendirme dışı bırakılacaklar çalışmalar;</a:t>
            </a:r>
          </a:p>
          <a:p>
            <a:pPr>
              <a:lnSpc>
                <a:spcPct val="100000"/>
              </a:lnSpc>
              <a:defRPr/>
            </a:pPr>
            <a:r>
              <a:rPr lang="tr-TR" dirty="0" smtClean="0"/>
              <a:t>Rapor  2016/6 Sayılı Genelge ekinde yer alan örnek rapor formatında belirtilen </a:t>
            </a:r>
            <a:r>
              <a:rPr lang="tr-TR" b="1" dirty="0" smtClean="0">
                <a:solidFill>
                  <a:srgbClr val="0070C0"/>
                </a:solidFill>
              </a:rPr>
              <a:t>rapor yazım esaslarına uygun </a:t>
            </a:r>
            <a:r>
              <a:rPr lang="tr-TR" dirty="0" smtClean="0"/>
              <a:t>değilse, </a:t>
            </a:r>
          </a:p>
          <a:p>
            <a:pPr>
              <a:lnSpc>
                <a:spcPct val="100000"/>
              </a:lnSpc>
              <a:defRPr/>
            </a:pPr>
            <a:r>
              <a:rPr lang="tr-TR" dirty="0" smtClean="0"/>
              <a:t>Çalışmanın daha önce herhangi bir yarışmada </a:t>
            </a:r>
            <a:r>
              <a:rPr lang="tr-TR" b="1" dirty="0" smtClean="0">
                <a:solidFill>
                  <a:srgbClr val="FF0000"/>
                </a:solidFill>
              </a:rPr>
              <a:t>ödül almışsa,</a:t>
            </a:r>
          </a:p>
          <a:p>
            <a:pPr>
              <a:lnSpc>
                <a:spcPct val="100000"/>
              </a:lnSpc>
              <a:defRPr/>
            </a:pPr>
            <a:r>
              <a:rPr lang="tr-TR" dirty="0" smtClean="0"/>
              <a:t>Rapor </a:t>
            </a:r>
            <a:r>
              <a:rPr lang="tr-TR" b="1" dirty="0" smtClean="0">
                <a:solidFill>
                  <a:srgbClr val="0070C0"/>
                </a:solidFill>
              </a:rPr>
              <a:t>belirtilen kategoriyi karşılamıyorsa</a:t>
            </a:r>
            <a:r>
              <a:rPr lang="tr-TR" dirty="0" smtClean="0"/>
              <a:t>,</a:t>
            </a:r>
          </a:p>
          <a:p>
            <a:pPr>
              <a:lnSpc>
                <a:spcPct val="100000"/>
              </a:lnSpc>
              <a:defRPr/>
            </a:pPr>
            <a:r>
              <a:rPr lang="tr-TR" b="1" dirty="0" smtClean="0">
                <a:solidFill>
                  <a:srgbClr val="00B050"/>
                </a:solidFill>
              </a:rPr>
              <a:t>Sonuçlar alınmamışsa,</a:t>
            </a:r>
          </a:p>
          <a:p>
            <a:pPr>
              <a:lnSpc>
                <a:spcPct val="100000"/>
              </a:lnSpc>
              <a:defRPr/>
            </a:pPr>
            <a:r>
              <a:rPr lang="tr-TR" dirty="0" smtClean="0"/>
              <a:t>Rapor metninde ve raporda geçen görsellerde çalışmaya </a:t>
            </a:r>
            <a:r>
              <a:rPr lang="tr-TR" b="1" dirty="0" smtClean="0">
                <a:solidFill>
                  <a:srgbClr val="0070C0"/>
                </a:solidFill>
              </a:rPr>
              <a:t>ait il, ilçe, kurum, vali, kaymakam, okul müdürü vb. kişi ya da kurumların isimleri belirtilmiş</a:t>
            </a:r>
            <a:r>
              <a:rPr lang="tr-TR" dirty="0" smtClean="0"/>
              <a:t> ya da raporun ait olduğu </a:t>
            </a:r>
            <a:r>
              <a:rPr lang="tr-TR" b="1" dirty="0" smtClean="0">
                <a:solidFill>
                  <a:srgbClr val="FF0000"/>
                </a:solidFill>
              </a:rPr>
              <a:t>kişi veya kurum </a:t>
            </a:r>
            <a:r>
              <a:rPr lang="tr-TR" dirty="0" smtClean="0"/>
              <a:t>rapordan anlaşılabiliyorsa </a:t>
            </a:r>
          </a:p>
          <a:p>
            <a:pPr>
              <a:defRPr/>
            </a:pP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308E754-ED73-48B6-8682-C2C02424A7C7}" type="slidenum">
              <a:rPr lang="tr-TR" altLang="tr-TR" smtClean="0">
                <a:solidFill>
                  <a:srgbClr val="FFFFFF"/>
                </a:solidFill>
              </a:rPr>
              <a:pPr eaLnBrk="1" hangingPunct="1">
                <a:defRPr/>
              </a:pPr>
              <a:t>31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TEŞEKKÜR EDERİZ</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A2713EA-97DC-418B-8AFD-DA879B2D24CB}" type="slidenum">
              <a:rPr lang="tr-TR" altLang="tr-TR" smtClean="0">
                <a:solidFill>
                  <a:srgbClr val="FFFFFF"/>
                </a:solidFill>
              </a:rPr>
              <a:pPr eaLnBrk="1" hangingPunct="1">
                <a:defRPr/>
              </a:pPr>
              <a:t>32</a:t>
            </a:fld>
            <a:endParaRPr lang="tr-TR" altLang="tr-TR" smtClean="0">
              <a:solidFill>
                <a:srgbClr val="FFFFFF"/>
              </a:solidFill>
            </a:endParaRPr>
          </a:p>
        </p:txBody>
      </p:sp>
      <p:sp>
        <p:nvSpPr>
          <p:cNvPr id="6" name="Dikdörtgen 5"/>
          <p:cNvSpPr/>
          <p:nvPr/>
        </p:nvSpPr>
        <p:spPr>
          <a:xfrm>
            <a:off x="755577" y="2204864"/>
            <a:ext cx="7467802" cy="1938992"/>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tr-TR" sz="4000" b="1" smtClean="0">
                <a:ln>
                  <a:solidFill>
                    <a:schemeClr val="bg2"/>
                  </a:solidFill>
                </a:ln>
                <a:solidFill>
                  <a:srgbClr val="AABAC0"/>
                </a:solidFill>
              </a:rPr>
              <a:t>ŞIRNAK İL</a:t>
            </a:r>
            <a:r>
              <a:rPr lang="tr-TR" sz="4000" b="1" smtClean="0">
                <a:ln>
                  <a:solidFill>
                    <a:schemeClr val="bg2"/>
                  </a:solidFill>
                </a:ln>
                <a:solidFill>
                  <a:srgbClr val="AABAC0"/>
                </a:solidFill>
              </a:rPr>
              <a:t> </a:t>
            </a:r>
            <a:endParaRPr lang="tr-TR" sz="4000" b="1" dirty="0">
              <a:ln>
                <a:solidFill>
                  <a:schemeClr val="bg2"/>
                </a:solidFill>
              </a:ln>
              <a:solidFill>
                <a:srgbClr val="AABAC0"/>
              </a:solidFill>
            </a:endParaRPr>
          </a:p>
          <a:p>
            <a:pPr algn="ctr">
              <a:defRPr/>
            </a:pPr>
            <a:r>
              <a:rPr lang="tr-TR" sz="4000" b="1" dirty="0">
                <a:ln>
                  <a:solidFill>
                    <a:schemeClr val="bg2"/>
                  </a:solidFill>
                </a:ln>
                <a:solidFill>
                  <a:srgbClr val="AABAC0"/>
                </a:solidFill>
              </a:rPr>
              <a:t>MİLLİ EĞİTİM MÜDÜRLÜĞÜ</a:t>
            </a:r>
          </a:p>
          <a:p>
            <a:pPr algn="ctr">
              <a:defRPr/>
            </a:pPr>
            <a:r>
              <a:rPr lang="tr-TR" sz="4000" b="1" dirty="0">
                <a:ln>
                  <a:solidFill>
                    <a:schemeClr val="bg2"/>
                  </a:solidFill>
                </a:ln>
                <a:solidFill>
                  <a:srgbClr val="AABAC0"/>
                </a:solidFill>
              </a:rPr>
              <a:t>AR-GE BİRİMİ</a:t>
            </a:r>
          </a:p>
        </p:txBody>
      </p:sp>
      <p:sp>
        <p:nvSpPr>
          <p:cNvPr id="50181" name="Metin kutusu 2"/>
          <p:cNvSpPr txBox="1">
            <a:spLocks noChangeArrowheads="1"/>
          </p:cNvSpPr>
          <p:nvPr/>
        </p:nvSpPr>
        <p:spPr bwMode="auto">
          <a:xfrm>
            <a:off x="720725" y="4221163"/>
            <a:ext cx="8027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dirty="0">
                <a:solidFill>
                  <a:schemeClr val="bg2"/>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KATEGORİLER</a:t>
            </a:r>
            <a:endParaRPr lang="tr-TR" dirty="0"/>
          </a:p>
        </p:txBody>
      </p:sp>
      <p:sp>
        <p:nvSpPr>
          <p:cNvPr id="21507" name="İçerik Yer Tutucusu 2"/>
          <p:cNvSpPr>
            <a:spLocks noGrp="1"/>
          </p:cNvSpPr>
          <p:nvPr>
            <p:ph idx="1"/>
          </p:nvPr>
        </p:nvSpPr>
        <p:spPr>
          <a:xfrm>
            <a:off x="323850" y="1125538"/>
            <a:ext cx="8569325" cy="5595937"/>
          </a:xfrm>
        </p:spPr>
        <p:txBody>
          <a:bodyPr/>
          <a:lstStyle/>
          <a:p>
            <a:pPr>
              <a:buFontTx/>
              <a:buNone/>
            </a:pPr>
            <a:endParaRPr lang="tr-TR" altLang="tr-TR" dirty="0" smtClean="0"/>
          </a:p>
        </p:txBody>
      </p:sp>
      <p:sp>
        <p:nvSpPr>
          <p:cNvPr id="4" name="Slayt Numarası Yer Tutucusu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2D7D0DC-779F-4912-8BD7-725AA1F61E6A}" type="slidenum">
              <a:rPr lang="tr-TR" altLang="tr-TR" smtClean="0">
                <a:solidFill>
                  <a:srgbClr val="FFFFFF"/>
                </a:solidFill>
              </a:rPr>
              <a:pPr eaLnBrk="1" hangingPunct="1">
                <a:defRPr/>
              </a:pPr>
              <a:t>4</a:t>
            </a:fld>
            <a:endParaRPr lang="tr-TR" altLang="tr-TR" smtClean="0">
              <a:solidFill>
                <a:srgbClr val="FFFFFF"/>
              </a:solidFill>
            </a:endParaRPr>
          </a:p>
        </p:txBody>
      </p:sp>
      <p:graphicFrame>
        <p:nvGraphicFramePr>
          <p:cNvPr id="6" name="5 Diyagram"/>
          <p:cNvGraphicFramePr/>
          <p:nvPr/>
        </p:nvGraphicFramePr>
        <p:xfrm>
          <a:off x="395536" y="1916832"/>
          <a:ext cx="8424936"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1.Kategori</a:t>
            </a:r>
            <a:r>
              <a:rPr lang="tr-TR" dirty="0" smtClean="0"/>
              <a:t/>
            </a:r>
            <a:br>
              <a:rPr lang="tr-TR" dirty="0" smtClean="0"/>
            </a:br>
            <a:r>
              <a:rPr lang="tr-TR" i="1" dirty="0" smtClean="0"/>
              <a:t> Öğretim Yöntem ve Teknikleri </a:t>
            </a:r>
            <a:endParaRPr lang="tr-TR" dirty="0"/>
          </a:p>
        </p:txBody>
      </p:sp>
      <p:sp>
        <p:nvSpPr>
          <p:cNvPr id="24579" name="2 İçerik Yer Tutucusu"/>
          <p:cNvSpPr>
            <a:spLocks noGrp="1"/>
          </p:cNvSpPr>
          <p:nvPr>
            <p:ph idx="1"/>
          </p:nvPr>
        </p:nvSpPr>
        <p:spPr>
          <a:xfrm>
            <a:off x="323850" y="1125538"/>
            <a:ext cx="8569325" cy="5595937"/>
          </a:xfrm>
        </p:spPr>
        <p:txBody>
          <a:bodyPr/>
          <a:lstStyle/>
          <a:p>
            <a:pPr>
              <a:buFontTx/>
              <a:buNone/>
            </a:pPr>
            <a:r>
              <a:rPr lang="tr-TR" altLang="tr-TR" dirty="0" smtClean="0"/>
              <a:t>	1.1.Etkili öğretim tekniklerinin geliştirilmesi</a:t>
            </a:r>
          </a:p>
          <a:p>
            <a:pPr>
              <a:buFontTx/>
              <a:buNone/>
            </a:pPr>
            <a:r>
              <a:rPr lang="tr-TR" altLang="tr-TR" dirty="0" smtClean="0"/>
              <a:t>	1.2.Ölçme ve değerlendirme faaliyetleri ile öğrenme kazanımlarının edindirilme düzeyinin artırılması</a:t>
            </a:r>
          </a:p>
          <a:p>
            <a:pPr>
              <a:buFontTx/>
              <a:buNone/>
            </a:pPr>
            <a:r>
              <a:rPr lang="tr-TR" altLang="tr-TR" dirty="0" smtClean="0"/>
              <a:t>	1.3. Materyal geliştirme</a:t>
            </a:r>
          </a:p>
          <a:p>
            <a:pPr>
              <a:buFontTx/>
              <a:buNone/>
            </a:pPr>
            <a:r>
              <a:rPr lang="tr-TR" altLang="tr-TR" dirty="0" smtClean="0"/>
              <a:t>	1.4. Eğitim teknolojilerinin geliştirilmesi ve kullanımı</a:t>
            </a:r>
          </a:p>
          <a:p>
            <a:pPr>
              <a:buFontTx/>
              <a:buNone/>
            </a:pPr>
            <a:r>
              <a:rPr lang="tr-TR" altLang="tr-TR" dirty="0" smtClean="0"/>
              <a:t>	1.5.Öğrenme kazanımlarına yönelik içerik zenginleştirme</a:t>
            </a:r>
          </a:p>
          <a:p>
            <a:pPr>
              <a:buFontTx/>
              <a:buNone/>
            </a:pPr>
            <a:r>
              <a:rPr lang="tr-TR" altLang="tr-TR" dirty="0" smtClean="0"/>
              <a:t>	1.6.Özel eğitim gereksinimi olan öğrencilere yönelik çalışmalar</a:t>
            </a:r>
          </a:p>
          <a:p>
            <a:pPr>
              <a:buFontTx/>
              <a:buNone/>
            </a:pPr>
            <a:endParaRPr lang="tr-TR" altLang="tr-TR"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56C088C-84E9-48ED-9466-14569E093EE8}" type="slidenum">
              <a:rPr lang="tr-TR" altLang="tr-TR" smtClean="0">
                <a:solidFill>
                  <a:srgbClr val="FFFFFF"/>
                </a:solidFill>
              </a:rPr>
              <a:pPr eaLnBrk="1" hangingPunct="1">
                <a:defRPr/>
              </a:pPr>
              <a:t>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ÖRNEK ÇALIŞMA</a:t>
            </a:r>
            <a:endParaRPr lang="tr-TR" dirty="0"/>
          </a:p>
        </p:txBody>
      </p:sp>
      <p:sp>
        <p:nvSpPr>
          <p:cNvPr id="23555" name="2 İçerik Yer Tutucusu"/>
          <p:cNvSpPr>
            <a:spLocks noGrp="1"/>
          </p:cNvSpPr>
          <p:nvPr>
            <p:ph idx="1"/>
          </p:nvPr>
        </p:nvSpPr>
        <p:spPr>
          <a:xfrm>
            <a:off x="323850" y="1125538"/>
            <a:ext cx="8569325" cy="5595937"/>
          </a:xfrm>
        </p:spPr>
        <p:txBody>
          <a:bodyPr/>
          <a:lstStyle/>
          <a:p>
            <a:pPr>
              <a:buFontTx/>
              <a:buNone/>
            </a:pPr>
            <a:r>
              <a:rPr lang="tr-TR" altLang="tr-TR" sz="1800" b="1" dirty="0" smtClean="0"/>
              <a:t>OYUN İLE TARİH ÖĞRETİMİ</a:t>
            </a:r>
          </a:p>
          <a:p>
            <a:pPr>
              <a:buFontTx/>
              <a:buNone/>
            </a:pPr>
            <a:r>
              <a:rPr lang="tr-TR" altLang="tr-TR" sz="1800" dirty="0" smtClean="0"/>
              <a:t>		Geleneksel yöntem ile oyun yöntemini karşılaştırılarak tarih derslerinde oyun yöntemi kullanımının öğrencilerin öğrenmesine etkisini ortaya koymak amaçlanmıştır. Araştırma </a:t>
            </a:r>
            <a:r>
              <a:rPr lang="tr-TR" altLang="tr-TR" sz="1800" b="1" dirty="0" smtClean="0"/>
              <a:t>9. Sınıf “Tarih Bilimi”, “Uygarlığın Doğuşu ve İlk Uygarlıklar” ve “İlk Türk Devletleri” üniteleri </a:t>
            </a:r>
            <a:r>
              <a:rPr lang="tr-TR" altLang="tr-TR" sz="1800" dirty="0" smtClean="0"/>
              <a:t>ile sınırlandırılmıştır. Öğretim süreci boyunca belirlenen üniteler kontrol grubunda geleneksel yöntemle deney grubunda ise </a:t>
            </a:r>
            <a:r>
              <a:rPr lang="tr-TR" altLang="tr-TR" sz="1800" b="1" dirty="0" smtClean="0"/>
              <a:t>oyun yöntemi kullanılarak </a:t>
            </a:r>
            <a:r>
              <a:rPr lang="tr-TR" altLang="tr-TR" sz="1800" dirty="0" smtClean="0"/>
              <a:t>işlenmiştir.</a:t>
            </a:r>
          </a:p>
          <a:p>
            <a:pPr>
              <a:lnSpc>
                <a:spcPct val="100000"/>
              </a:lnSpc>
              <a:buFontTx/>
              <a:buNone/>
            </a:pPr>
            <a:endParaRPr lang="tr-TR" altLang="tr-TR" sz="1800" dirty="0" smtClean="0"/>
          </a:p>
          <a:p>
            <a:pPr>
              <a:buFontTx/>
              <a:buNone/>
            </a:pPr>
            <a:endParaRPr lang="tr-TR" altLang="tr-TR"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6B661AA-F008-4A3C-9F6D-B063FA136C02}" type="slidenum">
              <a:rPr lang="tr-TR" altLang="tr-TR" smtClean="0">
                <a:solidFill>
                  <a:srgbClr val="FFFFFF"/>
                </a:solidFill>
              </a:rPr>
              <a:pPr eaLnBrk="1" hangingPunct="1">
                <a:defRPr/>
              </a:pPr>
              <a:t>6</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2. Kategori</a:t>
            </a:r>
            <a:r>
              <a:rPr lang="tr-TR" dirty="0" smtClean="0"/>
              <a:t/>
            </a:r>
            <a:br>
              <a:rPr lang="tr-TR" dirty="0" smtClean="0"/>
            </a:br>
            <a:r>
              <a:rPr lang="tr-TR" i="1" dirty="0" smtClean="0"/>
              <a:t>Bilimsel ve Teknolojik Faaliyetler</a:t>
            </a:r>
            <a:endParaRPr lang="tr-TR" dirty="0"/>
          </a:p>
        </p:txBody>
      </p:sp>
      <p:sp>
        <p:nvSpPr>
          <p:cNvPr id="27651" name="2 İçerik Yer Tutucusu"/>
          <p:cNvSpPr>
            <a:spLocks noGrp="1"/>
          </p:cNvSpPr>
          <p:nvPr>
            <p:ph idx="1"/>
          </p:nvPr>
        </p:nvSpPr>
        <p:spPr>
          <a:xfrm>
            <a:off x="323850" y="1125538"/>
            <a:ext cx="8569325" cy="5595937"/>
          </a:xfrm>
        </p:spPr>
        <p:txBody>
          <a:bodyPr/>
          <a:lstStyle/>
          <a:p>
            <a:pPr>
              <a:buFontTx/>
              <a:buNone/>
            </a:pPr>
            <a:r>
              <a:rPr lang="tr-TR" altLang="tr-TR" dirty="0" smtClean="0"/>
              <a:t>	2.1. Bilimsel buluşlar</a:t>
            </a:r>
          </a:p>
          <a:p>
            <a:pPr>
              <a:buFontTx/>
              <a:buNone/>
            </a:pPr>
            <a:r>
              <a:rPr lang="tr-TR" altLang="tr-TR" dirty="0" smtClean="0"/>
              <a:t>	2.2. </a:t>
            </a:r>
            <a:r>
              <a:rPr lang="tr-TR" altLang="tr-TR" smtClean="0"/>
              <a:t>Teknolojik buluşlar</a:t>
            </a:r>
          </a:p>
          <a:p>
            <a:pPr>
              <a:buFontTx/>
              <a:buNone/>
            </a:pPr>
            <a:r>
              <a:rPr lang="tr-TR" altLang="tr-TR" dirty="0" smtClean="0"/>
              <a:t>	2.3.Ürün ve hizmetlerin bilim ve teknoloji kullanılarak geliştirilmesi</a:t>
            </a:r>
          </a:p>
          <a:p>
            <a:pPr>
              <a:buFontTx/>
              <a:buNone/>
            </a:pPr>
            <a:r>
              <a:rPr lang="tr-TR" altLang="tr-TR" dirty="0" smtClean="0"/>
              <a:t>	2.4.Araştırma ve geliştirme faaliyetleri</a:t>
            </a:r>
          </a:p>
          <a:p>
            <a:pPr>
              <a:buFontTx/>
              <a:buNone/>
            </a:pPr>
            <a:r>
              <a:rPr lang="tr-TR" altLang="tr-TR" dirty="0" smtClean="0"/>
              <a:t>	2.5.Bilimsel ve teknolojik çözüm önerileri</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7704E509-9CA7-4323-8766-5EB7579471AC}" type="slidenum">
              <a:rPr lang="tr-TR" altLang="tr-TR" smtClean="0">
                <a:solidFill>
                  <a:srgbClr val="FFFFFF"/>
                </a:solidFill>
              </a:rPr>
              <a:pPr eaLnBrk="1" hangingPunct="1">
                <a:defRPr/>
              </a:pPr>
              <a:t>7</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000" dirty="0" smtClean="0"/>
              <a:t>ÖRNEK ÇALIŞMA</a:t>
            </a:r>
            <a:endParaRPr lang="tr-TR" sz="2000" dirty="0"/>
          </a:p>
        </p:txBody>
      </p:sp>
      <p:sp>
        <p:nvSpPr>
          <p:cNvPr id="25603" name="2 İçerik Yer Tutucusu"/>
          <p:cNvSpPr>
            <a:spLocks noGrp="1"/>
          </p:cNvSpPr>
          <p:nvPr>
            <p:ph idx="1"/>
          </p:nvPr>
        </p:nvSpPr>
        <p:spPr>
          <a:xfrm>
            <a:off x="323850" y="1125538"/>
            <a:ext cx="8569325" cy="5595937"/>
          </a:xfrm>
        </p:spPr>
        <p:txBody>
          <a:bodyPr/>
          <a:lstStyle/>
          <a:p>
            <a:pPr algn="l">
              <a:buFontTx/>
              <a:buNone/>
            </a:pPr>
            <a:r>
              <a:rPr lang="tr-TR" altLang="tr-TR" sz="1800" b="1" smtClean="0"/>
              <a:t>	GÖZLERİNE İNAN, TASARIMINI YAP</a:t>
            </a:r>
            <a:endParaRPr lang="tr-TR" altLang="tr-TR" sz="1600" smtClean="0"/>
          </a:p>
          <a:p>
            <a:pPr>
              <a:buFontTx/>
              <a:buNone/>
            </a:pPr>
            <a:r>
              <a:rPr lang="tr-TR" altLang="tr-TR" sz="1600" smtClean="0"/>
              <a:t>		Projenin ilk aşamasında robot kol için literatür taraması yapılmıştır. Daha sonra katı modelleme programı ile robot kol tasarımı yapılmış ve servo motorlar ile montajlanmıştır. Robot kolun kontrolü için seri port tabanlı ve mikrodenetleyici kontrollü elektronik bir devre tasarlanmıştır. Wireless joystick destekli, Visual Basic tabanlı bir arayüz programı ile robot kol kontrolü sağlanmıştır.</a:t>
            </a:r>
          </a:p>
          <a:p>
            <a:pPr>
              <a:buFontTx/>
              <a:buNone/>
            </a:pPr>
            <a:r>
              <a:rPr lang="tr-TR" altLang="tr-TR" sz="1600" smtClean="0"/>
              <a:t>		Yapılan çalışmalar sonunda öğrencilere,  deney seti ile ders verilmiş, öğrencilerin ilgi, dikkat, istek ve öğrenim seviyelerinin üst düzeyde oldukları gözlemlenmiştir. Gelecekte birçok alanda benzer uygulamalar geliştirileceği gibi, özellikle okullarımızda sanal laboratuvarların kurulması ve mesleki uzaktan eğitimde bu deney setleri gibi setler geliştirilerek materyal olarak kullanılması mümkün olacaktır. </a:t>
            </a:r>
          </a:p>
          <a:p>
            <a:endParaRPr lang="tr-TR" altLang="tr-TR"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9FA559-F63F-4659-BB11-5B3161314BF2}" type="slidenum">
              <a:rPr lang="tr-TR" altLang="tr-TR" smtClean="0">
                <a:solidFill>
                  <a:srgbClr val="FFFFFF"/>
                </a:solidFill>
              </a:rPr>
              <a:pPr eaLnBrk="1" hangingPunct="1">
                <a:defRPr/>
              </a:pPr>
              <a:t>8</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3.Kategori</a:t>
            </a:r>
            <a:br>
              <a:rPr lang="tr-TR" i="1" dirty="0" smtClean="0"/>
            </a:br>
            <a:r>
              <a:rPr lang="tr-TR" i="1" dirty="0" smtClean="0"/>
              <a:t>Kurumsal Kapasitenin Geliştirilmesi</a:t>
            </a:r>
            <a:endParaRPr lang="tr-TR" dirty="0"/>
          </a:p>
        </p:txBody>
      </p:sp>
      <p:sp>
        <p:nvSpPr>
          <p:cNvPr id="29699" name="2 İçerik Yer Tutucusu"/>
          <p:cNvSpPr>
            <a:spLocks noGrp="1"/>
          </p:cNvSpPr>
          <p:nvPr>
            <p:ph idx="1"/>
          </p:nvPr>
        </p:nvSpPr>
        <p:spPr>
          <a:xfrm>
            <a:off x="323850" y="1125538"/>
            <a:ext cx="8569325" cy="5595937"/>
          </a:xfrm>
        </p:spPr>
        <p:txBody>
          <a:bodyPr/>
          <a:lstStyle/>
          <a:p>
            <a:pPr>
              <a:buFontTx/>
              <a:buNone/>
            </a:pPr>
            <a:r>
              <a:rPr lang="tr-TR" altLang="tr-TR" dirty="0" smtClean="0"/>
              <a:t>	3.1. İnsan kaynakları</a:t>
            </a:r>
          </a:p>
          <a:p>
            <a:pPr>
              <a:buFontTx/>
              <a:buNone/>
            </a:pPr>
            <a:r>
              <a:rPr lang="tr-TR" altLang="tr-TR" dirty="0" smtClean="0"/>
              <a:t>		3.1.1.İnsan kaynaklarının yönetimi</a:t>
            </a:r>
          </a:p>
          <a:p>
            <a:pPr>
              <a:buFontTx/>
              <a:buNone/>
            </a:pPr>
            <a:r>
              <a:rPr lang="tr-TR" altLang="tr-TR" dirty="0" smtClean="0"/>
              <a:t>		3.1.2.İnsan kaynaklarının eğitimi ve geliştirilmesi </a:t>
            </a:r>
          </a:p>
          <a:p>
            <a:pPr>
              <a:buFontTx/>
              <a:buNone/>
            </a:pPr>
            <a:r>
              <a:rPr lang="tr-TR" altLang="tr-TR" dirty="0" smtClean="0"/>
              <a:t>	3.2.Fiziki ve mali altyapı</a:t>
            </a:r>
          </a:p>
          <a:p>
            <a:pPr>
              <a:buFontTx/>
              <a:buNone/>
            </a:pPr>
            <a:r>
              <a:rPr lang="tr-TR" altLang="tr-TR" dirty="0" smtClean="0"/>
              <a:t>		3.2.1.Finansal kaynakların etkin yönetimi</a:t>
            </a:r>
          </a:p>
          <a:p>
            <a:pPr>
              <a:buFontTx/>
              <a:buNone/>
            </a:pPr>
            <a:r>
              <a:rPr lang="tr-TR" altLang="tr-TR" dirty="0" smtClean="0"/>
              <a:t>		3.2.2.Eğitim tesisleri ve altyapı</a:t>
            </a:r>
          </a:p>
          <a:p>
            <a:pPr>
              <a:buFontTx/>
              <a:buNone/>
            </a:pPr>
            <a:r>
              <a:rPr lang="tr-TR" altLang="tr-TR" dirty="0" smtClean="0"/>
              <a:t>		3.2.3.Donatım</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256C3EB-0F90-41AB-908D-4D070A11D5F0}" type="slidenum">
              <a:rPr lang="tr-TR" altLang="tr-TR" smtClean="0">
                <a:solidFill>
                  <a:srgbClr val="FFFFFF"/>
                </a:solidFill>
              </a:rPr>
              <a:pPr eaLnBrk="1" hangingPunct="1">
                <a:defRPr/>
              </a:pPr>
              <a:t>9</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3430</TotalTime>
  <Words>1024</Words>
  <Application>Microsoft Office PowerPoint</Application>
  <PresentationFormat>Ekran Gösterisi (4:3)</PresentationFormat>
  <Paragraphs>290</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Okyanus</vt:lpstr>
      <vt:lpstr>PowerPoint Sunusu</vt:lpstr>
      <vt:lpstr>Sunum Planı</vt:lpstr>
      <vt:lpstr>AMAÇ</vt:lpstr>
      <vt:lpstr>KATEGORİLER</vt:lpstr>
      <vt:lpstr>1.Kategori  Öğretim Yöntem ve Teknikleri </vt:lpstr>
      <vt:lpstr>ÖRNEK ÇALIŞMA</vt:lpstr>
      <vt:lpstr>2. Kategori Bilimsel ve Teknolojik Faaliyetler</vt:lpstr>
      <vt:lpstr>ÖRNEK ÇALIŞMA</vt:lpstr>
      <vt:lpstr>3.Kategori Kurumsal Kapasitenin Geliştirilmesi</vt:lpstr>
      <vt:lpstr>3.Kategori Kurumsal Kapasitenin Geliştirilmesi</vt:lpstr>
      <vt:lpstr>ÖRNEK ÇALIŞMA</vt:lpstr>
      <vt:lpstr>4. Kategori Eğitim Öğretime Erişim ve Yönlendirme </vt:lpstr>
      <vt:lpstr>ÖRNEK ÇALIŞMA</vt:lpstr>
      <vt:lpstr> 5. Kategori Olumlu Tutum ve Davranışların Geliştirilmesi</vt:lpstr>
      <vt:lpstr>ÖRNEK ÇALIŞMA</vt:lpstr>
      <vt:lpstr> GENELGE 2016/6</vt:lpstr>
      <vt:lpstr> GENELGE 2016/6</vt:lpstr>
      <vt:lpstr> GENELGE 2016/6</vt:lpstr>
      <vt:lpstr> GENELGE 2016/6</vt:lpstr>
      <vt:lpstr> GENELGE 2016/6</vt:lpstr>
      <vt:lpstr> GENELGE 2016/6</vt:lpstr>
      <vt:lpstr> GENELGE 2016/6</vt:lpstr>
      <vt:lpstr> GENELGE 2016/6</vt:lpstr>
      <vt:lpstr>Başvuru </vt:lpstr>
      <vt:lpstr>KİŞİ</vt:lpstr>
      <vt:lpstr>ÖLÇME VE DEĞERLENDİRME AŞAMALARI</vt:lpstr>
      <vt:lpstr>TÜİK İSTATİSTİKİ BÖLGE BİRİMLERİ</vt:lpstr>
      <vt:lpstr>İstatistiki Bölge Birimleri Sınıflaması (İBBS)</vt:lpstr>
      <vt:lpstr>İstatistiki Bölge Birimleri Sınıflaması (İBBS)</vt:lpstr>
      <vt:lpstr>İstatistiki Bölge Birimleri Sınıflaması (İBBS)</vt:lpstr>
      <vt:lpstr>DEĞERLENDİRİCİLERİN DİKKAT ETMESİ GEREKEN HUSUSLAR</vt:lpstr>
      <vt:lpstr>TEŞEKKÜR EDERİZ</vt:lpstr>
    </vt:vector>
  </TitlesOfParts>
  <Company>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NATIONAL EDUCATION General Directorate of vocational and Technical Education</dc:title>
  <dc:creator>Murat AKKUŞ</dc:creator>
  <cp:lastModifiedBy>A.Utku YASAR</cp:lastModifiedBy>
  <cp:revision>395</cp:revision>
  <dcterms:created xsi:type="dcterms:W3CDTF">2013-04-11T07:16:55Z</dcterms:created>
  <dcterms:modified xsi:type="dcterms:W3CDTF">2017-01-06T11:57:35Z</dcterms:modified>
</cp:coreProperties>
</file>